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36004500" cy="51206400"/>
  <p:notesSz cx="6858000" cy="9144000"/>
  <p:defaultTextStyle>
    <a:defPPr>
      <a:defRPr lang="es-ES"/>
    </a:defPPr>
    <a:lvl1pPr marL="0" algn="l" defTabSz="4983480" rtl="0" eaLnBrk="1" latinLnBrk="0" hangingPunct="1">
      <a:defRPr sz="9800" kern="1200">
        <a:solidFill>
          <a:schemeClr val="tx1"/>
        </a:solidFill>
        <a:latin typeface="+mn-lt"/>
        <a:ea typeface="+mn-ea"/>
        <a:cs typeface="+mn-cs"/>
      </a:defRPr>
    </a:lvl1pPr>
    <a:lvl2pPr marL="2491740" algn="l" defTabSz="4983480" rtl="0" eaLnBrk="1" latinLnBrk="0" hangingPunct="1">
      <a:defRPr sz="9800" kern="1200">
        <a:solidFill>
          <a:schemeClr val="tx1"/>
        </a:solidFill>
        <a:latin typeface="+mn-lt"/>
        <a:ea typeface="+mn-ea"/>
        <a:cs typeface="+mn-cs"/>
      </a:defRPr>
    </a:lvl2pPr>
    <a:lvl3pPr marL="4983480" algn="l" defTabSz="4983480" rtl="0" eaLnBrk="1" latinLnBrk="0" hangingPunct="1">
      <a:defRPr sz="9800" kern="1200">
        <a:solidFill>
          <a:schemeClr val="tx1"/>
        </a:solidFill>
        <a:latin typeface="+mn-lt"/>
        <a:ea typeface="+mn-ea"/>
        <a:cs typeface="+mn-cs"/>
      </a:defRPr>
    </a:lvl3pPr>
    <a:lvl4pPr marL="7475220" algn="l" defTabSz="4983480" rtl="0" eaLnBrk="1" latinLnBrk="0" hangingPunct="1">
      <a:defRPr sz="9800" kern="1200">
        <a:solidFill>
          <a:schemeClr val="tx1"/>
        </a:solidFill>
        <a:latin typeface="+mn-lt"/>
        <a:ea typeface="+mn-ea"/>
        <a:cs typeface="+mn-cs"/>
      </a:defRPr>
    </a:lvl4pPr>
    <a:lvl5pPr marL="9966960" algn="l" defTabSz="4983480" rtl="0" eaLnBrk="1" latinLnBrk="0" hangingPunct="1">
      <a:defRPr sz="9800" kern="1200">
        <a:solidFill>
          <a:schemeClr val="tx1"/>
        </a:solidFill>
        <a:latin typeface="+mn-lt"/>
        <a:ea typeface="+mn-ea"/>
        <a:cs typeface="+mn-cs"/>
      </a:defRPr>
    </a:lvl5pPr>
    <a:lvl6pPr marL="12458700" algn="l" defTabSz="4983480" rtl="0" eaLnBrk="1" latinLnBrk="0" hangingPunct="1">
      <a:defRPr sz="9800" kern="1200">
        <a:solidFill>
          <a:schemeClr val="tx1"/>
        </a:solidFill>
        <a:latin typeface="+mn-lt"/>
        <a:ea typeface="+mn-ea"/>
        <a:cs typeface="+mn-cs"/>
      </a:defRPr>
    </a:lvl6pPr>
    <a:lvl7pPr marL="14950440" algn="l" defTabSz="4983480" rtl="0" eaLnBrk="1" latinLnBrk="0" hangingPunct="1">
      <a:defRPr sz="9800" kern="1200">
        <a:solidFill>
          <a:schemeClr val="tx1"/>
        </a:solidFill>
        <a:latin typeface="+mn-lt"/>
        <a:ea typeface="+mn-ea"/>
        <a:cs typeface="+mn-cs"/>
      </a:defRPr>
    </a:lvl7pPr>
    <a:lvl8pPr marL="17442180" algn="l" defTabSz="4983480" rtl="0" eaLnBrk="1" latinLnBrk="0" hangingPunct="1">
      <a:defRPr sz="9800" kern="1200">
        <a:solidFill>
          <a:schemeClr val="tx1"/>
        </a:solidFill>
        <a:latin typeface="+mn-lt"/>
        <a:ea typeface="+mn-ea"/>
        <a:cs typeface="+mn-cs"/>
      </a:defRPr>
    </a:lvl8pPr>
    <a:lvl9pPr marL="19933920" algn="l" defTabSz="4983480" rtl="0" eaLnBrk="1" latinLnBrk="0" hangingPunct="1">
      <a:defRPr sz="9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00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10" d="100"/>
          <a:sy n="10" d="100"/>
        </p:scale>
        <p:origin x="-702" y="174"/>
      </p:cViewPr>
      <p:guideLst>
        <p:guide orient="horz" pos="16128"/>
        <p:guide pos="113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FA274DF-4DB1-41E9-B47D-A7828DD42CCC}" type="doc">
      <dgm:prSet loTypeId="urn:microsoft.com/office/officeart/2005/8/layout/hierarchy2" loCatId="hierarchy" qsTypeId="urn:microsoft.com/office/officeart/2005/8/quickstyle/3d3" qsCatId="3D" csTypeId="urn:microsoft.com/office/officeart/2005/8/colors/colorful1" csCatId="colorful" phldr="1"/>
      <dgm:spPr/>
      <dgm:t>
        <a:bodyPr/>
        <a:lstStyle/>
        <a:p>
          <a:endParaRPr lang="es-CR"/>
        </a:p>
      </dgm:t>
    </dgm:pt>
    <dgm:pt modelId="{079D4761-2D8C-430E-9D88-08EF80EEA3AB}">
      <dgm:prSet phldrT="[Texto]" custT="1"/>
      <dgm:spPr>
        <a:solidFill>
          <a:schemeClr val="accent5">
            <a:lumMod val="20000"/>
            <a:lumOff val="80000"/>
          </a:schemeClr>
        </a:solidFill>
        <a:ln>
          <a:solidFill>
            <a:srgbClr val="0000CC"/>
          </a:solidFill>
        </a:ln>
      </dgm:spPr>
      <dgm:t>
        <a:bodyPr/>
        <a:lstStyle/>
        <a:p>
          <a:r>
            <a:rPr lang="es-CR" sz="24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235 </a:t>
          </a:r>
          <a:r>
            <a:rPr lang="es-CR" sz="2400" b="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sueros</a:t>
          </a:r>
          <a:endParaRPr lang="es-CR" sz="2400" b="0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gm:t>
    </dgm:pt>
    <dgm:pt modelId="{D1A2F3B3-5824-4F00-A38F-AF66F1DFB08D}" type="parTrans" cxnId="{36375B77-69F4-4E6D-A312-AAF61E83BD6A}">
      <dgm:prSet/>
      <dgm:spPr/>
      <dgm:t>
        <a:bodyPr/>
        <a:lstStyle/>
        <a:p>
          <a:endParaRPr lang="es-CR" sz="2400">
            <a:latin typeface="Arial" pitchFamily="34" charset="0"/>
            <a:cs typeface="Arial" pitchFamily="34" charset="0"/>
          </a:endParaRPr>
        </a:p>
      </dgm:t>
    </dgm:pt>
    <dgm:pt modelId="{E8D8A601-40FB-4735-A7D9-2526C5083788}" type="sibTrans" cxnId="{36375B77-69F4-4E6D-A312-AAF61E83BD6A}">
      <dgm:prSet/>
      <dgm:spPr/>
      <dgm:t>
        <a:bodyPr/>
        <a:lstStyle/>
        <a:p>
          <a:endParaRPr lang="es-CR" sz="2400">
            <a:latin typeface="Arial" pitchFamily="34" charset="0"/>
            <a:cs typeface="Arial" pitchFamily="34" charset="0"/>
          </a:endParaRPr>
        </a:p>
      </dgm:t>
    </dgm:pt>
    <dgm:pt modelId="{7021F08E-10B3-454A-92E1-22FFF3AFDEE4}">
      <dgm:prSet phldrT="[Texto]"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>
        <a:solidFill>
          <a:schemeClr val="accent5">
            <a:lumMod val="20000"/>
            <a:lumOff val="80000"/>
          </a:schemeClr>
        </a:solidFill>
        <a:ln>
          <a:solidFill>
            <a:srgbClr val="0000CC"/>
          </a:solidFill>
        </a:ln>
      </dgm:spPr>
      <dgm:t>
        <a:bodyPr/>
        <a:lstStyle/>
        <a:p>
          <a:pPr algn="ctr"/>
          <a:r>
            <a:rPr lang="es-CR" sz="24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Grupo I</a:t>
          </a:r>
        </a:p>
        <a:p>
          <a:pPr algn="ctr"/>
          <a:r>
            <a:rPr lang="es-CR" sz="24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75 </a:t>
          </a:r>
          <a:r>
            <a:rPr lang="es-CR" sz="2400" b="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sueros con anticuerpos a leptospiras *</a:t>
          </a:r>
        </a:p>
      </dgm:t>
    </dgm:pt>
    <dgm:pt modelId="{B934C21F-A399-4FDC-BA84-46FCA2315F38}" type="parTrans" cxnId="{FBDF7329-DB0D-4CE6-8050-2FE020CBC366}">
      <dgm:prSet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es-CR" sz="2400" dirty="0">
            <a:latin typeface="Arial" pitchFamily="34" charset="0"/>
            <a:cs typeface="Arial" pitchFamily="34" charset="0"/>
          </a:endParaRPr>
        </a:p>
      </dgm:t>
    </dgm:pt>
    <dgm:pt modelId="{5376B64E-68FF-4E4B-9008-BBC12FE7B80B}" type="sibTrans" cxnId="{FBDF7329-DB0D-4CE6-8050-2FE020CBC366}">
      <dgm:prSet/>
      <dgm:spPr/>
      <dgm:t>
        <a:bodyPr/>
        <a:lstStyle/>
        <a:p>
          <a:endParaRPr lang="es-CR" sz="2400">
            <a:latin typeface="Arial" pitchFamily="34" charset="0"/>
            <a:cs typeface="Arial" pitchFamily="34" charset="0"/>
          </a:endParaRPr>
        </a:p>
      </dgm:t>
    </dgm:pt>
    <dgm:pt modelId="{A296245A-4C48-4CFD-81A4-369B1F824DA0}">
      <dgm:prSet phldrT="[Texto]"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>
        <a:solidFill>
          <a:schemeClr val="accent5">
            <a:lumMod val="20000"/>
            <a:lumOff val="80000"/>
          </a:schemeClr>
        </a:solidFill>
        <a:ln>
          <a:solidFill>
            <a:srgbClr val="0000CC"/>
          </a:solidFill>
        </a:ln>
      </dgm:spPr>
      <dgm:t>
        <a:bodyPr/>
        <a:lstStyle/>
        <a:p>
          <a:r>
            <a:rPr lang="es-CR" sz="24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Grupo II</a:t>
          </a:r>
        </a:p>
        <a:p>
          <a:r>
            <a:rPr lang="es-CR" sz="24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140 </a:t>
          </a:r>
          <a:r>
            <a:rPr lang="es-CR" sz="2400" b="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sueros sin anticuerpos a leptospiras* </a:t>
          </a:r>
          <a:endParaRPr lang="es-CR" sz="2400" b="0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gm:t>
    </dgm:pt>
    <dgm:pt modelId="{A1691AA3-B416-413B-B8B8-37370010E97C}" type="parTrans" cxnId="{B92BE3DF-8B65-4340-B7DA-009C8DEAEBA1}">
      <dgm:prSet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es-CR" sz="2400" dirty="0">
            <a:latin typeface="Arial" pitchFamily="34" charset="0"/>
            <a:cs typeface="Arial" pitchFamily="34" charset="0"/>
          </a:endParaRPr>
        </a:p>
      </dgm:t>
    </dgm:pt>
    <dgm:pt modelId="{DBD760CD-EFDF-464D-BF6C-B6C7452483D1}" type="sibTrans" cxnId="{B92BE3DF-8B65-4340-B7DA-009C8DEAEBA1}">
      <dgm:prSet/>
      <dgm:spPr/>
      <dgm:t>
        <a:bodyPr/>
        <a:lstStyle/>
        <a:p>
          <a:endParaRPr lang="es-CR" sz="2400">
            <a:latin typeface="Arial" pitchFamily="34" charset="0"/>
            <a:cs typeface="Arial" pitchFamily="34" charset="0"/>
          </a:endParaRPr>
        </a:p>
      </dgm:t>
    </dgm:pt>
    <dgm:pt modelId="{F04B8DA2-7B81-4119-8344-E5FD95E7432C}" type="pres">
      <dgm:prSet presAssocID="{6FA274DF-4DB1-41E9-B47D-A7828DD42CCC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s-CR"/>
        </a:p>
      </dgm:t>
    </dgm:pt>
    <dgm:pt modelId="{EA19E8FC-B8B4-410D-BA68-A505EE4BF4F3}" type="pres">
      <dgm:prSet presAssocID="{079D4761-2D8C-430E-9D88-08EF80EEA3AB}" presName="root1" presStyleCnt="0"/>
      <dgm:spPr/>
      <dgm:t>
        <a:bodyPr/>
        <a:lstStyle/>
        <a:p>
          <a:endParaRPr lang="es-ES"/>
        </a:p>
      </dgm:t>
    </dgm:pt>
    <dgm:pt modelId="{2F46736A-D513-445E-AA2C-AF9BD551FC89}" type="pres">
      <dgm:prSet presAssocID="{079D4761-2D8C-430E-9D88-08EF80EEA3AB}" presName="LevelOneTextNode" presStyleLbl="node0" presStyleIdx="0" presStyleCnt="1" custScaleY="51751" custLinFactNeighborX="-2125" custLinFactNeighborY="-2164">
        <dgm:presLayoutVars>
          <dgm:chPref val="3"/>
        </dgm:presLayoutVars>
      </dgm:prSet>
      <dgm:spPr/>
      <dgm:t>
        <a:bodyPr/>
        <a:lstStyle/>
        <a:p>
          <a:endParaRPr lang="es-CR"/>
        </a:p>
      </dgm:t>
    </dgm:pt>
    <dgm:pt modelId="{8DD23C60-4414-4C4E-82B5-DFF9A756EFF4}" type="pres">
      <dgm:prSet presAssocID="{079D4761-2D8C-430E-9D88-08EF80EEA3AB}" presName="level2hierChild" presStyleCnt="0"/>
      <dgm:spPr/>
      <dgm:t>
        <a:bodyPr/>
        <a:lstStyle/>
        <a:p>
          <a:endParaRPr lang="es-ES"/>
        </a:p>
      </dgm:t>
    </dgm:pt>
    <dgm:pt modelId="{C03BDA85-7332-484E-A5AA-8E733B289AD7}" type="pres">
      <dgm:prSet presAssocID="{B934C21F-A399-4FDC-BA84-46FCA2315F38}" presName="conn2-1" presStyleLbl="parChTrans1D2" presStyleIdx="0" presStyleCnt="2"/>
      <dgm:spPr/>
      <dgm:t>
        <a:bodyPr/>
        <a:lstStyle/>
        <a:p>
          <a:endParaRPr lang="es-CR"/>
        </a:p>
      </dgm:t>
    </dgm:pt>
    <dgm:pt modelId="{4E7A7D68-D835-452C-B686-073CED8CCCCA}" type="pres">
      <dgm:prSet presAssocID="{B934C21F-A399-4FDC-BA84-46FCA2315F38}" presName="connTx" presStyleLbl="parChTrans1D2" presStyleIdx="0" presStyleCnt="2"/>
      <dgm:spPr/>
      <dgm:t>
        <a:bodyPr/>
        <a:lstStyle/>
        <a:p>
          <a:endParaRPr lang="es-CR"/>
        </a:p>
      </dgm:t>
    </dgm:pt>
    <dgm:pt modelId="{3E5A8808-4354-440F-89C9-ECD3B7C17086}" type="pres">
      <dgm:prSet presAssocID="{7021F08E-10B3-454A-92E1-22FFF3AFDEE4}" presName="root2" presStyleCnt="0"/>
      <dgm:spPr/>
      <dgm:t>
        <a:bodyPr/>
        <a:lstStyle/>
        <a:p>
          <a:endParaRPr lang="es-ES"/>
        </a:p>
      </dgm:t>
    </dgm:pt>
    <dgm:pt modelId="{202D97A3-1DA1-4DAB-ADEF-E68A40272AAF}" type="pres">
      <dgm:prSet presAssocID="{7021F08E-10B3-454A-92E1-22FFF3AFDEE4}" presName="LevelTwoTextNode" presStyleLbl="node2" presStyleIdx="0" presStyleCnt="2" custScaleX="155856" custScaleY="103132" custLinFactNeighborX="-14291" custLinFactNeighborY="-4133">
        <dgm:presLayoutVars>
          <dgm:chPref val="3"/>
        </dgm:presLayoutVars>
      </dgm:prSet>
      <dgm:spPr/>
      <dgm:t>
        <a:bodyPr/>
        <a:lstStyle/>
        <a:p>
          <a:endParaRPr lang="es-CR"/>
        </a:p>
      </dgm:t>
    </dgm:pt>
    <dgm:pt modelId="{809E321C-3570-47BE-A7DC-58614ED990C8}" type="pres">
      <dgm:prSet presAssocID="{7021F08E-10B3-454A-92E1-22FFF3AFDEE4}" presName="level3hierChild" presStyleCnt="0"/>
      <dgm:spPr/>
      <dgm:t>
        <a:bodyPr/>
        <a:lstStyle/>
        <a:p>
          <a:endParaRPr lang="es-ES"/>
        </a:p>
      </dgm:t>
    </dgm:pt>
    <dgm:pt modelId="{9D8031A1-B653-41B3-AC4B-F6EB9912D48F}" type="pres">
      <dgm:prSet presAssocID="{A1691AA3-B416-413B-B8B8-37370010E97C}" presName="conn2-1" presStyleLbl="parChTrans1D2" presStyleIdx="1" presStyleCnt="2"/>
      <dgm:spPr/>
      <dgm:t>
        <a:bodyPr/>
        <a:lstStyle/>
        <a:p>
          <a:endParaRPr lang="es-CR"/>
        </a:p>
      </dgm:t>
    </dgm:pt>
    <dgm:pt modelId="{1DE93F02-1302-4989-97F1-85CEFD954E10}" type="pres">
      <dgm:prSet presAssocID="{A1691AA3-B416-413B-B8B8-37370010E97C}" presName="connTx" presStyleLbl="parChTrans1D2" presStyleIdx="1" presStyleCnt="2"/>
      <dgm:spPr/>
      <dgm:t>
        <a:bodyPr/>
        <a:lstStyle/>
        <a:p>
          <a:endParaRPr lang="es-CR"/>
        </a:p>
      </dgm:t>
    </dgm:pt>
    <dgm:pt modelId="{E73C427B-4C82-4377-A326-5693BFEB25F1}" type="pres">
      <dgm:prSet presAssocID="{A296245A-4C48-4CFD-81A4-369B1F824DA0}" presName="root2" presStyleCnt="0"/>
      <dgm:spPr/>
      <dgm:t>
        <a:bodyPr/>
        <a:lstStyle/>
        <a:p>
          <a:endParaRPr lang="es-ES"/>
        </a:p>
      </dgm:t>
    </dgm:pt>
    <dgm:pt modelId="{4C738A8E-0610-43AF-ACF4-30713783BD0B}" type="pres">
      <dgm:prSet presAssocID="{A296245A-4C48-4CFD-81A4-369B1F824DA0}" presName="LevelTwoTextNode" presStyleLbl="node2" presStyleIdx="1" presStyleCnt="2" custScaleX="153070" custScaleY="100723" custLinFactNeighborX="-14465" custLinFactNeighborY="1936">
        <dgm:presLayoutVars>
          <dgm:chPref val="3"/>
        </dgm:presLayoutVars>
      </dgm:prSet>
      <dgm:spPr/>
      <dgm:t>
        <a:bodyPr/>
        <a:lstStyle/>
        <a:p>
          <a:endParaRPr lang="es-CR"/>
        </a:p>
      </dgm:t>
    </dgm:pt>
    <dgm:pt modelId="{F54D984C-FD77-4464-BA8F-44496AEF49FC}" type="pres">
      <dgm:prSet presAssocID="{A296245A-4C48-4CFD-81A4-369B1F824DA0}" presName="level3hierChild" presStyleCnt="0"/>
      <dgm:spPr/>
      <dgm:t>
        <a:bodyPr/>
        <a:lstStyle/>
        <a:p>
          <a:endParaRPr lang="es-ES"/>
        </a:p>
      </dgm:t>
    </dgm:pt>
  </dgm:ptLst>
  <dgm:cxnLst>
    <dgm:cxn modelId="{C9BB4251-1E83-4A7C-8E3E-06845971F509}" type="presOf" srcId="{A1691AA3-B416-413B-B8B8-37370010E97C}" destId="{9D8031A1-B653-41B3-AC4B-F6EB9912D48F}" srcOrd="0" destOrd="0" presId="urn:microsoft.com/office/officeart/2005/8/layout/hierarchy2"/>
    <dgm:cxn modelId="{B92BE3DF-8B65-4340-B7DA-009C8DEAEBA1}" srcId="{079D4761-2D8C-430E-9D88-08EF80EEA3AB}" destId="{A296245A-4C48-4CFD-81A4-369B1F824DA0}" srcOrd="1" destOrd="0" parTransId="{A1691AA3-B416-413B-B8B8-37370010E97C}" sibTransId="{DBD760CD-EFDF-464D-BF6C-B6C7452483D1}"/>
    <dgm:cxn modelId="{CF019B57-5951-4B4C-A8F9-2193230DBDE7}" type="presOf" srcId="{079D4761-2D8C-430E-9D88-08EF80EEA3AB}" destId="{2F46736A-D513-445E-AA2C-AF9BD551FC89}" srcOrd="0" destOrd="0" presId="urn:microsoft.com/office/officeart/2005/8/layout/hierarchy2"/>
    <dgm:cxn modelId="{04543613-A0BD-4763-AAF3-B09B09B79012}" type="presOf" srcId="{A1691AA3-B416-413B-B8B8-37370010E97C}" destId="{1DE93F02-1302-4989-97F1-85CEFD954E10}" srcOrd="1" destOrd="0" presId="urn:microsoft.com/office/officeart/2005/8/layout/hierarchy2"/>
    <dgm:cxn modelId="{96350CA3-4E75-4E9E-BD6E-02938923ADE1}" type="presOf" srcId="{7021F08E-10B3-454A-92E1-22FFF3AFDEE4}" destId="{202D97A3-1DA1-4DAB-ADEF-E68A40272AAF}" srcOrd="0" destOrd="0" presId="urn:microsoft.com/office/officeart/2005/8/layout/hierarchy2"/>
    <dgm:cxn modelId="{86524999-9C4F-4A2B-A340-F86F35E4A698}" type="presOf" srcId="{B934C21F-A399-4FDC-BA84-46FCA2315F38}" destId="{C03BDA85-7332-484E-A5AA-8E733B289AD7}" srcOrd="0" destOrd="0" presId="urn:microsoft.com/office/officeart/2005/8/layout/hierarchy2"/>
    <dgm:cxn modelId="{271EB08C-0E4E-4F89-8D07-786CD646654C}" type="presOf" srcId="{6FA274DF-4DB1-41E9-B47D-A7828DD42CCC}" destId="{F04B8DA2-7B81-4119-8344-E5FD95E7432C}" srcOrd="0" destOrd="0" presId="urn:microsoft.com/office/officeart/2005/8/layout/hierarchy2"/>
    <dgm:cxn modelId="{F9BA6D64-9A18-4670-AD31-AECBC8AC44B4}" type="presOf" srcId="{A296245A-4C48-4CFD-81A4-369B1F824DA0}" destId="{4C738A8E-0610-43AF-ACF4-30713783BD0B}" srcOrd="0" destOrd="0" presId="urn:microsoft.com/office/officeart/2005/8/layout/hierarchy2"/>
    <dgm:cxn modelId="{FBDF7329-DB0D-4CE6-8050-2FE020CBC366}" srcId="{079D4761-2D8C-430E-9D88-08EF80EEA3AB}" destId="{7021F08E-10B3-454A-92E1-22FFF3AFDEE4}" srcOrd="0" destOrd="0" parTransId="{B934C21F-A399-4FDC-BA84-46FCA2315F38}" sibTransId="{5376B64E-68FF-4E4B-9008-BBC12FE7B80B}"/>
    <dgm:cxn modelId="{2AEA8F64-9BFD-43B4-8ACF-218D62F6A3CA}" type="presOf" srcId="{B934C21F-A399-4FDC-BA84-46FCA2315F38}" destId="{4E7A7D68-D835-452C-B686-073CED8CCCCA}" srcOrd="1" destOrd="0" presId="urn:microsoft.com/office/officeart/2005/8/layout/hierarchy2"/>
    <dgm:cxn modelId="{36375B77-69F4-4E6D-A312-AAF61E83BD6A}" srcId="{6FA274DF-4DB1-41E9-B47D-A7828DD42CCC}" destId="{079D4761-2D8C-430E-9D88-08EF80EEA3AB}" srcOrd="0" destOrd="0" parTransId="{D1A2F3B3-5824-4F00-A38F-AF66F1DFB08D}" sibTransId="{E8D8A601-40FB-4735-A7D9-2526C5083788}"/>
    <dgm:cxn modelId="{5D8D8E94-6092-43C3-B356-610728F51696}" type="presParOf" srcId="{F04B8DA2-7B81-4119-8344-E5FD95E7432C}" destId="{EA19E8FC-B8B4-410D-BA68-A505EE4BF4F3}" srcOrd="0" destOrd="0" presId="urn:microsoft.com/office/officeart/2005/8/layout/hierarchy2"/>
    <dgm:cxn modelId="{5219F605-CC69-4999-B344-ADF6CDE196F2}" type="presParOf" srcId="{EA19E8FC-B8B4-410D-BA68-A505EE4BF4F3}" destId="{2F46736A-D513-445E-AA2C-AF9BD551FC89}" srcOrd="0" destOrd="0" presId="urn:microsoft.com/office/officeart/2005/8/layout/hierarchy2"/>
    <dgm:cxn modelId="{8B252482-F579-4A44-8057-02A73CB714C4}" type="presParOf" srcId="{EA19E8FC-B8B4-410D-BA68-A505EE4BF4F3}" destId="{8DD23C60-4414-4C4E-82B5-DFF9A756EFF4}" srcOrd="1" destOrd="0" presId="urn:microsoft.com/office/officeart/2005/8/layout/hierarchy2"/>
    <dgm:cxn modelId="{47F3B9C1-A594-4B22-A5ED-F6FEC20CC1B4}" type="presParOf" srcId="{8DD23C60-4414-4C4E-82B5-DFF9A756EFF4}" destId="{C03BDA85-7332-484E-A5AA-8E733B289AD7}" srcOrd="0" destOrd="0" presId="urn:microsoft.com/office/officeart/2005/8/layout/hierarchy2"/>
    <dgm:cxn modelId="{D56FC826-73D3-475D-81EA-C4EB553982CF}" type="presParOf" srcId="{C03BDA85-7332-484E-A5AA-8E733B289AD7}" destId="{4E7A7D68-D835-452C-B686-073CED8CCCCA}" srcOrd="0" destOrd="0" presId="urn:microsoft.com/office/officeart/2005/8/layout/hierarchy2"/>
    <dgm:cxn modelId="{F5401EFA-1BDD-453F-88C9-DDC40597D979}" type="presParOf" srcId="{8DD23C60-4414-4C4E-82B5-DFF9A756EFF4}" destId="{3E5A8808-4354-440F-89C9-ECD3B7C17086}" srcOrd="1" destOrd="0" presId="urn:microsoft.com/office/officeart/2005/8/layout/hierarchy2"/>
    <dgm:cxn modelId="{49F69C4B-F1C2-44B2-A16B-86F80CAFC14D}" type="presParOf" srcId="{3E5A8808-4354-440F-89C9-ECD3B7C17086}" destId="{202D97A3-1DA1-4DAB-ADEF-E68A40272AAF}" srcOrd="0" destOrd="0" presId="urn:microsoft.com/office/officeart/2005/8/layout/hierarchy2"/>
    <dgm:cxn modelId="{A2CBF8EA-DD08-4A7C-8DBE-B6EAEC4873E7}" type="presParOf" srcId="{3E5A8808-4354-440F-89C9-ECD3B7C17086}" destId="{809E321C-3570-47BE-A7DC-58614ED990C8}" srcOrd="1" destOrd="0" presId="urn:microsoft.com/office/officeart/2005/8/layout/hierarchy2"/>
    <dgm:cxn modelId="{6C699B3D-7916-42AF-BF62-4E09D7759ACE}" type="presParOf" srcId="{8DD23C60-4414-4C4E-82B5-DFF9A756EFF4}" destId="{9D8031A1-B653-41B3-AC4B-F6EB9912D48F}" srcOrd="2" destOrd="0" presId="urn:microsoft.com/office/officeart/2005/8/layout/hierarchy2"/>
    <dgm:cxn modelId="{57690FB6-E6F5-488D-B553-62265F4BAD47}" type="presParOf" srcId="{9D8031A1-B653-41B3-AC4B-F6EB9912D48F}" destId="{1DE93F02-1302-4989-97F1-85CEFD954E10}" srcOrd="0" destOrd="0" presId="urn:microsoft.com/office/officeart/2005/8/layout/hierarchy2"/>
    <dgm:cxn modelId="{B014A792-B167-4438-B6C4-3056DCABE93D}" type="presParOf" srcId="{8DD23C60-4414-4C4E-82B5-DFF9A756EFF4}" destId="{E73C427B-4C82-4377-A326-5693BFEB25F1}" srcOrd="3" destOrd="0" presId="urn:microsoft.com/office/officeart/2005/8/layout/hierarchy2"/>
    <dgm:cxn modelId="{5D385731-A18E-43FB-AD21-6577E9EA143B}" type="presParOf" srcId="{E73C427B-4C82-4377-A326-5693BFEB25F1}" destId="{4C738A8E-0610-43AF-ACF4-30713783BD0B}" srcOrd="0" destOrd="0" presId="urn:microsoft.com/office/officeart/2005/8/layout/hierarchy2"/>
    <dgm:cxn modelId="{4FA74A87-627C-487E-AC42-EC5EC77D9A2D}" type="presParOf" srcId="{E73C427B-4C82-4377-A326-5693BFEB25F1}" destId="{F54D984C-FD77-4464-BA8F-44496AEF49FC}" srcOrd="1" destOrd="0" presId="urn:microsoft.com/office/officeart/2005/8/layout/hierarchy2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A50BA7-7F71-4271-A995-92E6A138835F}" type="datetimeFigureOut">
              <a:rPr lang="es-ES" smtClean="0"/>
              <a:pPr/>
              <a:t>08/10/2014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2224088" y="685800"/>
            <a:ext cx="2409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ACD3F2-7320-4A66-95AB-8FB36261742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ACD3F2-7320-4A66-95AB-8FB362617421}" type="slidenum">
              <a:rPr lang="es-ES" smtClean="0"/>
              <a:pPr/>
              <a:t>1</a:t>
            </a:fld>
            <a:endParaRPr lang="es-E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2700338" y="15907177"/>
            <a:ext cx="30603825" cy="1097618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5400675" y="29016960"/>
            <a:ext cx="25203150" cy="130860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4917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983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74752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99669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245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49504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74421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99339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08/10/2014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08/10/2014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26103262" y="2050634"/>
            <a:ext cx="8101013" cy="43691387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1800225" y="2050634"/>
            <a:ext cx="23702963" cy="43691387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08/10/2014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08/10/2014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844107" y="32904857"/>
            <a:ext cx="30603825" cy="10170160"/>
          </a:xfrm>
        </p:spPr>
        <p:txBody>
          <a:bodyPr anchor="t"/>
          <a:lstStyle>
            <a:lvl1pPr algn="l">
              <a:defRPr sz="218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2844107" y="21703461"/>
            <a:ext cx="30603825" cy="11201396"/>
          </a:xfrm>
        </p:spPr>
        <p:txBody>
          <a:bodyPr anchor="b"/>
          <a:lstStyle>
            <a:lvl1pPr marL="0" indent="0">
              <a:buNone/>
              <a:defRPr sz="10900">
                <a:solidFill>
                  <a:schemeClr val="tx1">
                    <a:tint val="75000"/>
                  </a:schemeClr>
                </a:solidFill>
              </a:defRPr>
            </a:lvl1pPr>
            <a:lvl2pPr marL="2491740" indent="0">
              <a:buNone/>
              <a:defRPr sz="9800">
                <a:solidFill>
                  <a:schemeClr val="tx1">
                    <a:tint val="75000"/>
                  </a:schemeClr>
                </a:solidFill>
              </a:defRPr>
            </a:lvl2pPr>
            <a:lvl3pPr marL="4983480" indent="0">
              <a:buNone/>
              <a:defRPr sz="8700">
                <a:solidFill>
                  <a:schemeClr val="tx1">
                    <a:tint val="75000"/>
                  </a:schemeClr>
                </a:solidFill>
              </a:defRPr>
            </a:lvl3pPr>
            <a:lvl4pPr marL="7475220" indent="0">
              <a:buNone/>
              <a:defRPr sz="7600">
                <a:solidFill>
                  <a:schemeClr val="tx1">
                    <a:tint val="75000"/>
                  </a:schemeClr>
                </a:solidFill>
              </a:defRPr>
            </a:lvl4pPr>
            <a:lvl5pPr marL="9966960" indent="0">
              <a:buNone/>
              <a:defRPr sz="7600">
                <a:solidFill>
                  <a:schemeClr val="tx1">
                    <a:tint val="75000"/>
                  </a:schemeClr>
                </a:solidFill>
              </a:defRPr>
            </a:lvl5pPr>
            <a:lvl6pPr marL="12458700" indent="0">
              <a:buNone/>
              <a:defRPr sz="7600">
                <a:solidFill>
                  <a:schemeClr val="tx1">
                    <a:tint val="75000"/>
                  </a:schemeClr>
                </a:solidFill>
              </a:defRPr>
            </a:lvl6pPr>
            <a:lvl7pPr marL="14950440" indent="0">
              <a:buNone/>
              <a:defRPr sz="7600">
                <a:solidFill>
                  <a:schemeClr val="tx1">
                    <a:tint val="75000"/>
                  </a:schemeClr>
                </a:solidFill>
              </a:defRPr>
            </a:lvl7pPr>
            <a:lvl8pPr marL="17442180" indent="0">
              <a:buNone/>
              <a:defRPr sz="7600">
                <a:solidFill>
                  <a:schemeClr val="tx1">
                    <a:tint val="75000"/>
                  </a:schemeClr>
                </a:solidFill>
              </a:defRPr>
            </a:lvl8pPr>
            <a:lvl9pPr marL="19933920" indent="0">
              <a:buNone/>
              <a:defRPr sz="7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08/10/2014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1800225" y="11948164"/>
            <a:ext cx="15901988" cy="33793857"/>
          </a:xfrm>
        </p:spPr>
        <p:txBody>
          <a:bodyPr/>
          <a:lstStyle>
            <a:lvl1pPr>
              <a:defRPr sz="15300"/>
            </a:lvl1pPr>
            <a:lvl2pPr>
              <a:defRPr sz="13100"/>
            </a:lvl2pPr>
            <a:lvl3pPr>
              <a:defRPr sz="10900"/>
            </a:lvl3pPr>
            <a:lvl4pPr>
              <a:defRPr sz="9800"/>
            </a:lvl4pPr>
            <a:lvl5pPr>
              <a:defRPr sz="9800"/>
            </a:lvl5pPr>
            <a:lvl6pPr>
              <a:defRPr sz="9800"/>
            </a:lvl6pPr>
            <a:lvl7pPr>
              <a:defRPr sz="9800"/>
            </a:lvl7pPr>
            <a:lvl8pPr>
              <a:defRPr sz="9800"/>
            </a:lvl8pPr>
            <a:lvl9pPr>
              <a:defRPr sz="9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18302287" y="11948164"/>
            <a:ext cx="15901988" cy="33793857"/>
          </a:xfrm>
        </p:spPr>
        <p:txBody>
          <a:bodyPr/>
          <a:lstStyle>
            <a:lvl1pPr>
              <a:defRPr sz="15300"/>
            </a:lvl1pPr>
            <a:lvl2pPr>
              <a:defRPr sz="13100"/>
            </a:lvl2pPr>
            <a:lvl3pPr>
              <a:defRPr sz="10900"/>
            </a:lvl3pPr>
            <a:lvl4pPr>
              <a:defRPr sz="9800"/>
            </a:lvl4pPr>
            <a:lvl5pPr>
              <a:defRPr sz="9800"/>
            </a:lvl5pPr>
            <a:lvl6pPr>
              <a:defRPr sz="9800"/>
            </a:lvl6pPr>
            <a:lvl7pPr>
              <a:defRPr sz="9800"/>
            </a:lvl7pPr>
            <a:lvl8pPr>
              <a:defRPr sz="9800"/>
            </a:lvl8pPr>
            <a:lvl9pPr>
              <a:defRPr sz="9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08/10/2014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800225" y="11462177"/>
            <a:ext cx="15908240" cy="4776890"/>
          </a:xfrm>
        </p:spPr>
        <p:txBody>
          <a:bodyPr anchor="b"/>
          <a:lstStyle>
            <a:lvl1pPr marL="0" indent="0">
              <a:buNone/>
              <a:defRPr sz="13100" b="1"/>
            </a:lvl1pPr>
            <a:lvl2pPr marL="2491740" indent="0">
              <a:buNone/>
              <a:defRPr sz="10900" b="1"/>
            </a:lvl2pPr>
            <a:lvl3pPr marL="4983480" indent="0">
              <a:buNone/>
              <a:defRPr sz="9800" b="1"/>
            </a:lvl3pPr>
            <a:lvl4pPr marL="7475220" indent="0">
              <a:buNone/>
              <a:defRPr sz="8700" b="1"/>
            </a:lvl4pPr>
            <a:lvl5pPr marL="9966960" indent="0">
              <a:buNone/>
              <a:defRPr sz="8700" b="1"/>
            </a:lvl5pPr>
            <a:lvl6pPr marL="12458700" indent="0">
              <a:buNone/>
              <a:defRPr sz="8700" b="1"/>
            </a:lvl6pPr>
            <a:lvl7pPr marL="14950440" indent="0">
              <a:buNone/>
              <a:defRPr sz="8700" b="1"/>
            </a:lvl7pPr>
            <a:lvl8pPr marL="17442180" indent="0">
              <a:buNone/>
              <a:defRPr sz="8700" b="1"/>
            </a:lvl8pPr>
            <a:lvl9pPr marL="19933920" indent="0">
              <a:buNone/>
              <a:defRPr sz="87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1800225" y="16239067"/>
            <a:ext cx="15908240" cy="29502950"/>
          </a:xfrm>
        </p:spPr>
        <p:txBody>
          <a:bodyPr/>
          <a:lstStyle>
            <a:lvl1pPr>
              <a:defRPr sz="13100"/>
            </a:lvl1pPr>
            <a:lvl2pPr>
              <a:defRPr sz="10900"/>
            </a:lvl2pPr>
            <a:lvl3pPr>
              <a:defRPr sz="9800"/>
            </a:lvl3pPr>
            <a:lvl4pPr>
              <a:defRPr sz="8700"/>
            </a:lvl4pPr>
            <a:lvl5pPr>
              <a:defRPr sz="8700"/>
            </a:lvl5pPr>
            <a:lvl6pPr>
              <a:defRPr sz="8700"/>
            </a:lvl6pPr>
            <a:lvl7pPr>
              <a:defRPr sz="8700"/>
            </a:lvl7pPr>
            <a:lvl8pPr>
              <a:defRPr sz="8700"/>
            </a:lvl8pPr>
            <a:lvl9pPr>
              <a:defRPr sz="87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18289788" y="11462177"/>
            <a:ext cx="15914489" cy="4776890"/>
          </a:xfrm>
        </p:spPr>
        <p:txBody>
          <a:bodyPr anchor="b"/>
          <a:lstStyle>
            <a:lvl1pPr marL="0" indent="0">
              <a:buNone/>
              <a:defRPr sz="13100" b="1"/>
            </a:lvl1pPr>
            <a:lvl2pPr marL="2491740" indent="0">
              <a:buNone/>
              <a:defRPr sz="10900" b="1"/>
            </a:lvl2pPr>
            <a:lvl3pPr marL="4983480" indent="0">
              <a:buNone/>
              <a:defRPr sz="9800" b="1"/>
            </a:lvl3pPr>
            <a:lvl4pPr marL="7475220" indent="0">
              <a:buNone/>
              <a:defRPr sz="8700" b="1"/>
            </a:lvl4pPr>
            <a:lvl5pPr marL="9966960" indent="0">
              <a:buNone/>
              <a:defRPr sz="8700" b="1"/>
            </a:lvl5pPr>
            <a:lvl6pPr marL="12458700" indent="0">
              <a:buNone/>
              <a:defRPr sz="8700" b="1"/>
            </a:lvl6pPr>
            <a:lvl7pPr marL="14950440" indent="0">
              <a:buNone/>
              <a:defRPr sz="8700" b="1"/>
            </a:lvl7pPr>
            <a:lvl8pPr marL="17442180" indent="0">
              <a:buNone/>
              <a:defRPr sz="8700" b="1"/>
            </a:lvl8pPr>
            <a:lvl9pPr marL="19933920" indent="0">
              <a:buNone/>
              <a:defRPr sz="87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18289788" y="16239067"/>
            <a:ext cx="15914489" cy="29502950"/>
          </a:xfrm>
        </p:spPr>
        <p:txBody>
          <a:bodyPr/>
          <a:lstStyle>
            <a:lvl1pPr>
              <a:defRPr sz="13100"/>
            </a:lvl1pPr>
            <a:lvl2pPr>
              <a:defRPr sz="10900"/>
            </a:lvl2pPr>
            <a:lvl3pPr>
              <a:defRPr sz="9800"/>
            </a:lvl3pPr>
            <a:lvl4pPr>
              <a:defRPr sz="8700"/>
            </a:lvl4pPr>
            <a:lvl5pPr>
              <a:defRPr sz="8700"/>
            </a:lvl5pPr>
            <a:lvl6pPr>
              <a:defRPr sz="8700"/>
            </a:lvl6pPr>
            <a:lvl7pPr>
              <a:defRPr sz="8700"/>
            </a:lvl7pPr>
            <a:lvl8pPr>
              <a:defRPr sz="8700"/>
            </a:lvl8pPr>
            <a:lvl9pPr>
              <a:defRPr sz="87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08/10/2014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08/10/2014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08/10/2014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800227" y="2038773"/>
            <a:ext cx="11845232" cy="8676640"/>
          </a:xfrm>
        </p:spPr>
        <p:txBody>
          <a:bodyPr anchor="b"/>
          <a:lstStyle>
            <a:lvl1pPr algn="l">
              <a:defRPr sz="109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4076759" y="2038777"/>
            <a:ext cx="20127516" cy="43703244"/>
          </a:xfrm>
        </p:spPr>
        <p:txBody>
          <a:bodyPr/>
          <a:lstStyle>
            <a:lvl1pPr>
              <a:defRPr sz="17400"/>
            </a:lvl1pPr>
            <a:lvl2pPr>
              <a:defRPr sz="15300"/>
            </a:lvl2pPr>
            <a:lvl3pPr>
              <a:defRPr sz="13100"/>
            </a:lvl3pPr>
            <a:lvl4pPr>
              <a:defRPr sz="10900"/>
            </a:lvl4pPr>
            <a:lvl5pPr>
              <a:defRPr sz="10900"/>
            </a:lvl5pPr>
            <a:lvl6pPr>
              <a:defRPr sz="10900"/>
            </a:lvl6pPr>
            <a:lvl7pPr>
              <a:defRPr sz="10900"/>
            </a:lvl7pPr>
            <a:lvl8pPr>
              <a:defRPr sz="10900"/>
            </a:lvl8pPr>
            <a:lvl9pPr>
              <a:defRPr sz="10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800227" y="10715417"/>
            <a:ext cx="11845232" cy="35026604"/>
          </a:xfrm>
        </p:spPr>
        <p:txBody>
          <a:bodyPr/>
          <a:lstStyle>
            <a:lvl1pPr marL="0" indent="0">
              <a:buNone/>
              <a:defRPr sz="7600"/>
            </a:lvl1pPr>
            <a:lvl2pPr marL="2491740" indent="0">
              <a:buNone/>
              <a:defRPr sz="6500"/>
            </a:lvl2pPr>
            <a:lvl3pPr marL="4983480" indent="0">
              <a:buNone/>
              <a:defRPr sz="5500"/>
            </a:lvl3pPr>
            <a:lvl4pPr marL="7475220" indent="0">
              <a:buNone/>
              <a:defRPr sz="4900"/>
            </a:lvl4pPr>
            <a:lvl5pPr marL="9966960" indent="0">
              <a:buNone/>
              <a:defRPr sz="4900"/>
            </a:lvl5pPr>
            <a:lvl6pPr marL="12458700" indent="0">
              <a:buNone/>
              <a:defRPr sz="4900"/>
            </a:lvl6pPr>
            <a:lvl7pPr marL="14950440" indent="0">
              <a:buNone/>
              <a:defRPr sz="4900"/>
            </a:lvl7pPr>
            <a:lvl8pPr marL="17442180" indent="0">
              <a:buNone/>
              <a:defRPr sz="4900"/>
            </a:lvl8pPr>
            <a:lvl9pPr marL="19933920" indent="0">
              <a:buNone/>
              <a:defRPr sz="4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08/10/2014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057134" y="35844480"/>
            <a:ext cx="21602700" cy="4231644"/>
          </a:xfrm>
        </p:spPr>
        <p:txBody>
          <a:bodyPr anchor="b"/>
          <a:lstStyle>
            <a:lvl1pPr algn="l">
              <a:defRPr sz="109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7057134" y="4575387"/>
            <a:ext cx="21602700" cy="30723840"/>
          </a:xfrm>
        </p:spPr>
        <p:txBody>
          <a:bodyPr/>
          <a:lstStyle>
            <a:lvl1pPr marL="0" indent="0">
              <a:buNone/>
              <a:defRPr sz="17400"/>
            </a:lvl1pPr>
            <a:lvl2pPr marL="2491740" indent="0">
              <a:buNone/>
              <a:defRPr sz="15300"/>
            </a:lvl2pPr>
            <a:lvl3pPr marL="4983480" indent="0">
              <a:buNone/>
              <a:defRPr sz="13100"/>
            </a:lvl3pPr>
            <a:lvl4pPr marL="7475220" indent="0">
              <a:buNone/>
              <a:defRPr sz="10900"/>
            </a:lvl4pPr>
            <a:lvl5pPr marL="9966960" indent="0">
              <a:buNone/>
              <a:defRPr sz="10900"/>
            </a:lvl5pPr>
            <a:lvl6pPr marL="12458700" indent="0">
              <a:buNone/>
              <a:defRPr sz="10900"/>
            </a:lvl6pPr>
            <a:lvl7pPr marL="14950440" indent="0">
              <a:buNone/>
              <a:defRPr sz="10900"/>
            </a:lvl7pPr>
            <a:lvl8pPr marL="17442180" indent="0">
              <a:buNone/>
              <a:defRPr sz="10900"/>
            </a:lvl8pPr>
            <a:lvl9pPr marL="19933920" indent="0">
              <a:buNone/>
              <a:defRPr sz="109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7057134" y="40076124"/>
            <a:ext cx="21602700" cy="6009636"/>
          </a:xfrm>
        </p:spPr>
        <p:txBody>
          <a:bodyPr/>
          <a:lstStyle>
            <a:lvl1pPr marL="0" indent="0">
              <a:buNone/>
              <a:defRPr sz="7600"/>
            </a:lvl1pPr>
            <a:lvl2pPr marL="2491740" indent="0">
              <a:buNone/>
              <a:defRPr sz="6500"/>
            </a:lvl2pPr>
            <a:lvl3pPr marL="4983480" indent="0">
              <a:buNone/>
              <a:defRPr sz="5500"/>
            </a:lvl3pPr>
            <a:lvl4pPr marL="7475220" indent="0">
              <a:buNone/>
              <a:defRPr sz="4900"/>
            </a:lvl4pPr>
            <a:lvl5pPr marL="9966960" indent="0">
              <a:buNone/>
              <a:defRPr sz="4900"/>
            </a:lvl5pPr>
            <a:lvl6pPr marL="12458700" indent="0">
              <a:buNone/>
              <a:defRPr sz="4900"/>
            </a:lvl6pPr>
            <a:lvl7pPr marL="14950440" indent="0">
              <a:buNone/>
              <a:defRPr sz="4900"/>
            </a:lvl7pPr>
            <a:lvl8pPr marL="17442180" indent="0">
              <a:buNone/>
              <a:defRPr sz="4900"/>
            </a:lvl8pPr>
            <a:lvl9pPr marL="19933920" indent="0">
              <a:buNone/>
              <a:defRPr sz="4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08/10/2014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1800225" y="2050630"/>
            <a:ext cx="32404050" cy="8534400"/>
          </a:xfrm>
          <a:prstGeom prst="rect">
            <a:avLst/>
          </a:prstGeom>
        </p:spPr>
        <p:txBody>
          <a:bodyPr vert="horz" lIns="498348" tIns="249174" rIns="498348" bIns="249174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800225" y="11948164"/>
            <a:ext cx="32404050" cy="33793857"/>
          </a:xfrm>
          <a:prstGeom prst="rect">
            <a:avLst/>
          </a:prstGeom>
        </p:spPr>
        <p:txBody>
          <a:bodyPr vert="horz" lIns="498348" tIns="249174" rIns="498348" bIns="249174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1800225" y="47460750"/>
            <a:ext cx="8401050" cy="2726267"/>
          </a:xfrm>
          <a:prstGeom prst="rect">
            <a:avLst/>
          </a:prstGeom>
        </p:spPr>
        <p:txBody>
          <a:bodyPr vert="horz" lIns="498348" tIns="249174" rIns="498348" bIns="249174" rtlCol="0" anchor="ctr"/>
          <a:lstStyle>
            <a:lvl1pPr algn="l">
              <a:defRPr sz="6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847CFC-816F-41D0-AAC0-9BF4FEBC753E}" type="datetimeFigureOut">
              <a:rPr lang="es-ES" smtClean="0"/>
              <a:pPr/>
              <a:t>08/10/2014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12301538" y="47460750"/>
            <a:ext cx="11401425" cy="2726267"/>
          </a:xfrm>
          <a:prstGeom prst="rect">
            <a:avLst/>
          </a:prstGeom>
        </p:spPr>
        <p:txBody>
          <a:bodyPr vert="horz" lIns="498348" tIns="249174" rIns="498348" bIns="249174" rtlCol="0" anchor="ctr"/>
          <a:lstStyle>
            <a:lvl1pPr algn="ctr">
              <a:defRPr sz="6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25803225" y="47460750"/>
            <a:ext cx="8401050" cy="2726267"/>
          </a:xfrm>
          <a:prstGeom prst="rect">
            <a:avLst/>
          </a:prstGeom>
        </p:spPr>
        <p:txBody>
          <a:bodyPr vert="horz" lIns="498348" tIns="249174" rIns="498348" bIns="249174" rtlCol="0" anchor="ctr"/>
          <a:lstStyle>
            <a:lvl1pPr algn="r">
              <a:defRPr sz="6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983480" rtl="0" eaLnBrk="1" latinLnBrk="0" hangingPunct="1">
        <a:spcBef>
          <a:spcPct val="0"/>
        </a:spcBef>
        <a:buNone/>
        <a:defRPr sz="2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68805" indent="-1868805" algn="l" defTabSz="4983480" rtl="0" eaLnBrk="1" latinLnBrk="0" hangingPunct="1">
        <a:spcBef>
          <a:spcPct val="20000"/>
        </a:spcBef>
        <a:buFont typeface="Arial" pitchFamily="34" charset="0"/>
        <a:buChar char="•"/>
        <a:defRPr sz="17400" kern="1200">
          <a:solidFill>
            <a:schemeClr val="tx1"/>
          </a:solidFill>
          <a:latin typeface="+mn-lt"/>
          <a:ea typeface="+mn-ea"/>
          <a:cs typeface="+mn-cs"/>
        </a:defRPr>
      </a:lvl1pPr>
      <a:lvl2pPr marL="4049078" indent="-1557338" algn="l" defTabSz="4983480" rtl="0" eaLnBrk="1" latinLnBrk="0" hangingPunct="1">
        <a:spcBef>
          <a:spcPct val="20000"/>
        </a:spcBef>
        <a:buFont typeface="Arial" pitchFamily="34" charset="0"/>
        <a:buChar char="–"/>
        <a:defRPr sz="15300" kern="1200">
          <a:solidFill>
            <a:schemeClr val="tx1"/>
          </a:solidFill>
          <a:latin typeface="+mn-lt"/>
          <a:ea typeface="+mn-ea"/>
          <a:cs typeface="+mn-cs"/>
        </a:defRPr>
      </a:lvl2pPr>
      <a:lvl3pPr marL="6229350" indent="-1245870" algn="l" defTabSz="4983480" rtl="0" eaLnBrk="1" latinLnBrk="0" hangingPunct="1">
        <a:spcBef>
          <a:spcPct val="20000"/>
        </a:spcBef>
        <a:buFont typeface="Arial" pitchFamily="34" charset="0"/>
        <a:buChar char="•"/>
        <a:defRPr sz="13100" kern="1200">
          <a:solidFill>
            <a:schemeClr val="tx1"/>
          </a:solidFill>
          <a:latin typeface="+mn-lt"/>
          <a:ea typeface="+mn-ea"/>
          <a:cs typeface="+mn-cs"/>
        </a:defRPr>
      </a:lvl3pPr>
      <a:lvl4pPr marL="8721090" indent="-1245870" algn="l" defTabSz="4983480" rtl="0" eaLnBrk="1" latinLnBrk="0" hangingPunct="1">
        <a:spcBef>
          <a:spcPct val="20000"/>
        </a:spcBef>
        <a:buFont typeface="Arial" pitchFamily="34" charset="0"/>
        <a:buChar char="–"/>
        <a:defRPr sz="10900" kern="1200">
          <a:solidFill>
            <a:schemeClr val="tx1"/>
          </a:solidFill>
          <a:latin typeface="+mn-lt"/>
          <a:ea typeface="+mn-ea"/>
          <a:cs typeface="+mn-cs"/>
        </a:defRPr>
      </a:lvl4pPr>
      <a:lvl5pPr marL="11212830" indent="-1245870" algn="l" defTabSz="4983480" rtl="0" eaLnBrk="1" latinLnBrk="0" hangingPunct="1">
        <a:spcBef>
          <a:spcPct val="20000"/>
        </a:spcBef>
        <a:buFont typeface="Arial" pitchFamily="34" charset="0"/>
        <a:buChar char="»"/>
        <a:defRPr sz="10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04570" indent="-1245870" algn="l" defTabSz="4983480" rtl="0" eaLnBrk="1" latinLnBrk="0" hangingPunct="1">
        <a:spcBef>
          <a:spcPct val="20000"/>
        </a:spcBef>
        <a:buFont typeface="Arial" pitchFamily="34" charset="0"/>
        <a:buChar char="•"/>
        <a:defRPr sz="10900" kern="1200">
          <a:solidFill>
            <a:schemeClr val="tx1"/>
          </a:solidFill>
          <a:latin typeface="+mn-lt"/>
          <a:ea typeface="+mn-ea"/>
          <a:cs typeface="+mn-cs"/>
        </a:defRPr>
      </a:lvl6pPr>
      <a:lvl7pPr marL="16196310" indent="-1245870" algn="l" defTabSz="4983480" rtl="0" eaLnBrk="1" latinLnBrk="0" hangingPunct="1">
        <a:spcBef>
          <a:spcPct val="20000"/>
        </a:spcBef>
        <a:buFont typeface="Arial" pitchFamily="34" charset="0"/>
        <a:buChar char="•"/>
        <a:defRPr sz="10900" kern="1200">
          <a:solidFill>
            <a:schemeClr val="tx1"/>
          </a:solidFill>
          <a:latin typeface="+mn-lt"/>
          <a:ea typeface="+mn-ea"/>
          <a:cs typeface="+mn-cs"/>
        </a:defRPr>
      </a:lvl7pPr>
      <a:lvl8pPr marL="18688050" indent="-1245870" algn="l" defTabSz="4983480" rtl="0" eaLnBrk="1" latinLnBrk="0" hangingPunct="1">
        <a:spcBef>
          <a:spcPct val="20000"/>
        </a:spcBef>
        <a:buFont typeface="Arial" pitchFamily="34" charset="0"/>
        <a:buChar char="•"/>
        <a:defRPr sz="10900" kern="1200">
          <a:solidFill>
            <a:schemeClr val="tx1"/>
          </a:solidFill>
          <a:latin typeface="+mn-lt"/>
          <a:ea typeface="+mn-ea"/>
          <a:cs typeface="+mn-cs"/>
        </a:defRPr>
      </a:lvl8pPr>
      <a:lvl9pPr marL="21179790" indent="-1245870" algn="l" defTabSz="4983480" rtl="0" eaLnBrk="1" latinLnBrk="0" hangingPunct="1">
        <a:spcBef>
          <a:spcPct val="20000"/>
        </a:spcBef>
        <a:buFont typeface="Arial" pitchFamily="34" charset="0"/>
        <a:buChar char="•"/>
        <a:defRPr sz="10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4983480" rtl="0" eaLnBrk="1" latinLnBrk="0" hangingPunct="1">
        <a:defRPr sz="9800" kern="1200">
          <a:solidFill>
            <a:schemeClr val="tx1"/>
          </a:solidFill>
          <a:latin typeface="+mn-lt"/>
          <a:ea typeface="+mn-ea"/>
          <a:cs typeface="+mn-cs"/>
        </a:defRPr>
      </a:lvl1pPr>
      <a:lvl2pPr marL="2491740" algn="l" defTabSz="4983480" rtl="0" eaLnBrk="1" latinLnBrk="0" hangingPunct="1">
        <a:defRPr sz="9800" kern="1200">
          <a:solidFill>
            <a:schemeClr val="tx1"/>
          </a:solidFill>
          <a:latin typeface="+mn-lt"/>
          <a:ea typeface="+mn-ea"/>
          <a:cs typeface="+mn-cs"/>
        </a:defRPr>
      </a:lvl2pPr>
      <a:lvl3pPr marL="4983480" algn="l" defTabSz="4983480" rtl="0" eaLnBrk="1" latinLnBrk="0" hangingPunct="1">
        <a:defRPr sz="9800" kern="1200">
          <a:solidFill>
            <a:schemeClr val="tx1"/>
          </a:solidFill>
          <a:latin typeface="+mn-lt"/>
          <a:ea typeface="+mn-ea"/>
          <a:cs typeface="+mn-cs"/>
        </a:defRPr>
      </a:lvl3pPr>
      <a:lvl4pPr marL="7475220" algn="l" defTabSz="4983480" rtl="0" eaLnBrk="1" latinLnBrk="0" hangingPunct="1">
        <a:defRPr sz="9800" kern="1200">
          <a:solidFill>
            <a:schemeClr val="tx1"/>
          </a:solidFill>
          <a:latin typeface="+mn-lt"/>
          <a:ea typeface="+mn-ea"/>
          <a:cs typeface="+mn-cs"/>
        </a:defRPr>
      </a:lvl4pPr>
      <a:lvl5pPr marL="9966960" algn="l" defTabSz="4983480" rtl="0" eaLnBrk="1" latinLnBrk="0" hangingPunct="1">
        <a:defRPr sz="9800" kern="1200">
          <a:solidFill>
            <a:schemeClr val="tx1"/>
          </a:solidFill>
          <a:latin typeface="+mn-lt"/>
          <a:ea typeface="+mn-ea"/>
          <a:cs typeface="+mn-cs"/>
        </a:defRPr>
      </a:lvl5pPr>
      <a:lvl6pPr marL="12458700" algn="l" defTabSz="4983480" rtl="0" eaLnBrk="1" latinLnBrk="0" hangingPunct="1">
        <a:defRPr sz="9800" kern="1200">
          <a:solidFill>
            <a:schemeClr val="tx1"/>
          </a:solidFill>
          <a:latin typeface="+mn-lt"/>
          <a:ea typeface="+mn-ea"/>
          <a:cs typeface="+mn-cs"/>
        </a:defRPr>
      </a:lvl6pPr>
      <a:lvl7pPr marL="14950440" algn="l" defTabSz="4983480" rtl="0" eaLnBrk="1" latinLnBrk="0" hangingPunct="1">
        <a:defRPr sz="9800" kern="1200">
          <a:solidFill>
            <a:schemeClr val="tx1"/>
          </a:solidFill>
          <a:latin typeface="+mn-lt"/>
          <a:ea typeface="+mn-ea"/>
          <a:cs typeface="+mn-cs"/>
        </a:defRPr>
      </a:lvl7pPr>
      <a:lvl8pPr marL="17442180" algn="l" defTabSz="4983480" rtl="0" eaLnBrk="1" latinLnBrk="0" hangingPunct="1">
        <a:defRPr sz="9800" kern="1200">
          <a:solidFill>
            <a:schemeClr val="tx1"/>
          </a:solidFill>
          <a:latin typeface="+mn-lt"/>
          <a:ea typeface="+mn-ea"/>
          <a:cs typeface="+mn-cs"/>
        </a:defRPr>
      </a:lvl8pPr>
      <a:lvl9pPr marL="19933920" algn="l" defTabSz="4983480" rtl="0" eaLnBrk="1" latinLnBrk="0" hangingPunct="1">
        <a:defRPr sz="9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jpeg"/><Relationship Id="rId13" Type="http://schemas.openxmlformats.org/officeDocument/2006/relationships/diagramQuickStyle" Target="../diagrams/quickStyle1.xml"/><Relationship Id="rId3" Type="http://schemas.openxmlformats.org/officeDocument/2006/relationships/hyperlink" Target="mailto:cicdc@infomed.sld.cu" TargetMode="External"/><Relationship Id="rId7" Type="http://schemas.openxmlformats.org/officeDocument/2006/relationships/image" Target="../media/image2.jpeg"/><Relationship Id="rId12" Type="http://schemas.openxmlformats.org/officeDocument/2006/relationships/diagramLayout" Target="../diagrams/layout1.xml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7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11" Type="http://schemas.openxmlformats.org/officeDocument/2006/relationships/diagramData" Target="../diagrams/data1.xml"/><Relationship Id="rId5" Type="http://schemas.openxmlformats.org/officeDocument/2006/relationships/hyperlink" Target="mailto:gilda.lemos@cigb.edu.cu" TargetMode="External"/><Relationship Id="rId15" Type="http://schemas.openxmlformats.org/officeDocument/2006/relationships/image" Target="../media/image6.jpeg"/><Relationship Id="rId10" Type="http://schemas.openxmlformats.org/officeDocument/2006/relationships/image" Target="../media/image5.jpeg"/><Relationship Id="rId4" Type="http://schemas.openxmlformats.org/officeDocument/2006/relationships/hyperlink" Target="mailto:amobregon@ipk.sld.cu" TargetMode="External"/><Relationship Id="rId9" Type="http://schemas.openxmlformats.org/officeDocument/2006/relationships/image" Target="../media/image4.png"/><Relationship Id="rId14" Type="http://schemas.openxmlformats.org/officeDocument/2006/relationships/diagramColors" Target="../diagrams/colors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2416256" y="2811088"/>
            <a:ext cx="31159478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5400" b="1" i="0" u="none" strike="noStrike" cap="none" normalizeH="0" baseline="0" dirty="0" smtClean="0">
                <a:ln>
                  <a:noFill/>
                </a:ln>
                <a:solidFill>
                  <a:srgbClr val="0000CC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Nuevo sistema inmunocromatográfico de flujo lateral para el diagnóstico rápido de la leptospirosis humana.</a:t>
            </a:r>
            <a:endParaRPr kumimoji="0" lang="es-ES" sz="5400" b="1" i="0" u="none" strike="noStrike" cap="none" normalizeH="0" baseline="0" dirty="0" smtClean="0">
              <a:ln>
                <a:noFill/>
              </a:ln>
              <a:solidFill>
                <a:srgbClr val="0000CC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4000402" y="6172064"/>
            <a:ext cx="14844128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E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Arial Unicode MS" pitchFamily="34" charset="-128"/>
                <a:cs typeface="Arial" pitchFamily="34" charset="0"/>
              </a:rPr>
              <a:t>Centro de Investigaciones Científicas de la Defensa Civil (CICDC). E-mail: </a:t>
            </a:r>
            <a:r>
              <a:rPr kumimoji="0" lang="es-E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 Unicode MS" pitchFamily="34" charset="-128"/>
                <a:cs typeface="Arial" pitchFamily="34" charset="0"/>
                <a:hlinkClick r:id="rId3"/>
              </a:rPr>
              <a:t>cicdc@infomed.sld.cu</a:t>
            </a:r>
            <a:r>
              <a:rPr kumimoji="0" lang="es-E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Arial Unicode MS" pitchFamily="34" charset="-128"/>
                <a:cs typeface="Arial" pitchFamily="34" charset="0"/>
              </a:rPr>
              <a:t>, Cuba. </a:t>
            </a:r>
            <a:endParaRPr kumimoji="0" lang="es-E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pt-B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Arial Unicode MS" pitchFamily="34" charset="-128"/>
                <a:cs typeface="Arial" pitchFamily="34" charset="0"/>
              </a:rPr>
              <a:t>Instituto de Medicina Tropical "Pedro Kourí" (IPK). </a:t>
            </a:r>
            <a:r>
              <a:rPr kumimoji="0" lang="es-E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Arial Unicode MS" pitchFamily="34" charset="-128"/>
                <a:cs typeface="Arial" pitchFamily="34" charset="0"/>
              </a:rPr>
              <a:t>E-mail: </a:t>
            </a:r>
            <a:r>
              <a:rPr kumimoji="0" lang="es-E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 Unicode MS" pitchFamily="34" charset="-128"/>
                <a:cs typeface="Arial" pitchFamily="34" charset="0"/>
                <a:hlinkClick r:id="rId4"/>
              </a:rPr>
              <a:t>amobregon@ipk.sld.cu</a:t>
            </a:r>
            <a:r>
              <a:rPr kumimoji="0" lang="es-E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Arial Unicode MS" pitchFamily="34" charset="-128"/>
                <a:cs typeface="Arial" pitchFamily="34" charset="0"/>
              </a:rPr>
              <a:t>, Cuba.</a:t>
            </a:r>
            <a:endParaRPr kumimoji="0" lang="es-E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E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Arial Unicode MS" pitchFamily="34" charset="-128"/>
                <a:cs typeface="Arial" pitchFamily="34" charset="0"/>
              </a:rPr>
              <a:t>Centro de Ingeniería Genética y Biotecnología (CIGB). E-mail: </a:t>
            </a:r>
            <a:r>
              <a:rPr kumimoji="0" lang="es-E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 Unicode MS" pitchFamily="34" charset="-128"/>
                <a:cs typeface="Arial" pitchFamily="34" charset="0"/>
                <a:hlinkClick r:id="rId5"/>
              </a:rPr>
              <a:t>gilda.lemos@cigb.edu.cu</a:t>
            </a:r>
            <a:r>
              <a:rPr kumimoji="0" lang="es-E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 Unicode MS" pitchFamily="34" charset="-128"/>
                <a:cs typeface="Arial" pitchFamily="34" charset="0"/>
              </a:rPr>
              <a:t>, Cuba.</a:t>
            </a:r>
            <a:endParaRPr kumimoji="0" lang="es-E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E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Arial Unicode MS" pitchFamily="34" charset="-128"/>
                <a:cs typeface="Arial" pitchFamily="34" charset="0"/>
              </a:rPr>
              <a:t>Centro de Ingeniería Genética y Biotecnología (CIGB). E-mail: </a:t>
            </a:r>
            <a:r>
              <a:rPr kumimoji="0" lang="es-E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 Unicode MS" pitchFamily="34" charset="-128"/>
                <a:cs typeface="Arial" pitchFamily="34" charset="0"/>
                <a:hlinkClick r:id="rId5"/>
              </a:rPr>
              <a:t>gilda.lemos@cigb.edu.cu</a:t>
            </a:r>
            <a:r>
              <a:rPr kumimoji="0" lang="es-E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 Unicode MS" pitchFamily="34" charset="-128"/>
                <a:cs typeface="Arial" pitchFamily="34" charset="0"/>
              </a:rPr>
              <a:t>, Cuba.</a:t>
            </a:r>
            <a:endParaRPr kumimoji="0" lang="es-E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3714650" y="5171932"/>
            <a:ext cx="18002250" cy="584775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defTabSz="914400" fontAlgn="base">
              <a:spcBef>
                <a:spcPct val="0"/>
              </a:spcBef>
              <a:spcAft>
                <a:spcPct val="0"/>
              </a:spcAft>
            </a:pPr>
            <a:r>
              <a:rPr lang="es-ES" sz="3200" b="1" dirty="0" smtClean="0">
                <a:solidFill>
                  <a:srgbClr val="0000CC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Autores</a:t>
            </a:r>
            <a:r>
              <a:rPr lang="es-ES" sz="3200" b="1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ea typeface="Times New Roman" pitchFamily="18" charset="0"/>
                <a:cs typeface="Arial" pitchFamily="34" charset="0"/>
              </a:rPr>
              <a:t>: </a:t>
            </a:r>
            <a:r>
              <a:rPr lang="es-ES" sz="3200" dirty="0" smtClean="0">
                <a:solidFill>
                  <a:srgbClr val="0000CC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Pérez, Yendrys;</a:t>
            </a:r>
            <a:r>
              <a:rPr lang="es-ES" sz="3200" baseline="30000" dirty="0" smtClean="0">
                <a:solidFill>
                  <a:srgbClr val="0000CC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1 </a:t>
            </a:r>
            <a:r>
              <a:rPr lang="es-ES" sz="3200" dirty="0" smtClean="0">
                <a:solidFill>
                  <a:srgbClr val="0000CC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Obregón, Ana Margarita;</a:t>
            </a:r>
            <a:r>
              <a:rPr lang="es-ES" sz="3200" baseline="30000" dirty="0" smtClean="0">
                <a:solidFill>
                  <a:srgbClr val="0000CC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2</a:t>
            </a:r>
            <a:r>
              <a:rPr lang="es-ES" sz="3200" b="1" dirty="0" smtClean="0">
                <a:solidFill>
                  <a:srgbClr val="0000CC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s-ES" sz="3200" dirty="0" smtClean="0">
                <a:solidFill>
                  <a:srgbClr val="0000CC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Lemos, Gilda</a:t>
            </a:r>
            <a:r>
              <a:rPr lang="es-ES" sz="3200" b="1" dirty="0" smtClean="0">
                <a:solidFill>
                  <a:srgbClr val="0000CC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;</a:t>
            </a:r>
            <a:r>
              <a:rPr lang="es-ES" sz="3200" b="1" baseline="30000" dirty="0" smtClean="0">
                <a:solidFill>
                  <a:srgbClr val="0000CC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3</a:t>
            </a:r>
            <a:r>
              <a:rPr lang="es-ES" sz="3200" b="1" dirty="0" smtClean="0">
                <a:solidFill>
                  <a:srgbClr val="0000CC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s-ES" sz="3200" dirty="0" smtClean="0">
                <a:solidFill>
                  <a:srgbClr val="0000CC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Machado, Héctor Luis.</a:t>
            </a:r>
            <a:r>
              <a:rPr lang="es-ES" sz="3200" baseline="30000" dirty="0" smtClean="0">
                <a:solidFill>
                  <a:srgbClr val="0000CC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4</a:t>
            </a:r>
            <a:endParaRPr lang="es-ES" sz="3200" dirty="0" smtClean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3 Título"/>
          <p:cNvSpPr txBox="1">
            <a:spLocks/>
          </p:cNvSpPr>
          <p:nvPr/>
        </p:nvSpPr>
        <p:spPr>
          <a:xfrm>
            <a:off x="2785956" y="8815270"/>
            <a:ext cx="6000792" cy="928716"/>
          </a:xfrm>
          <a:prstGeom prst="rect">
            <a:avLst/>
          </a:prstGeom>
        </p:spPr>
        <p:txBody>
          <a:bodyPr vert="horz" wrap="square" lIns="432054" tIns="216027" rIns="432054" bIns="216027" rtlCol="0" anchor="ctr">
            <a:spAutoFit/>
          </a:bodyPr>
          <a:lstStyle/>
          <a:p>
            <a:pPr algn="ctr">
              <a:spcBef>
                <a:spcPct val="0"/>
              </a:spcBef>
            </a:pPr>
            <a:r>
              <a:rPr lang="es-ES" sz="3200" b="1" dirty="0" smtClean="0">
                <a:solidFill>
                  <a:srgbClr val="0000CC"/>
                </a:solidFill>
                <a:latin typeface="Arial" pitchFamily="34" charset="0"/>
                <a:ea typeface="+mj-ea"/>
                <a:cs typeface="Arial" pitchFamily="34" charset="0"/>
              </a:rPr>
              <a:t>INTRODUCCIÓN</a:t>
            </a:r>
            <a:endParaRPr lang="es-ES" sz="3200" dirty="0" smtClean="0">
              <a:solidFill>
                <a:srgbClr val="0000CC"/>
              </a:solidFill>
              <a:latin typeface="Arial" pitchFamily="34" charset="0"/>
              <a:ea typeface="+mj-ea"/>
              <a:cs typeface="Arial" pitchFamily="34" charset="0"/>
            </a:endParaRPr>
          </a:p>
        </p:txBody>
      </p:sp>
      <p:pic>
        <p:nvPicPr>
          <p:cNvPr id="1028" name="Picture 4" descr="D:\YENDRYS\MIS PRESENTACIONES\Conferencia Leptospira Cira García\Imágenes\ddfg.jpe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214716" y="13030111"/>
            <a:ext cx="3474219" cy="2837279"/>
          </a:xfrm>
          <a:prstGeom prst="rect">
            <a:avLst/>
          </a:prstGeom>
          <a:noFill/>
        </p:spPr>
      </p:pic>
      <p:sp>
        <p:nvSpPr>
          <p:cNvPr id="10" name="9 Rectángulo redondeado"/>
          <p:cNvSpPr/>
          <p:nvPr/>
        </p:nvSpPr>
        <p:spPr>
          <a:xfrm>
            <a:off x="2785956" y="9815402"/>
            <a:ext cx="9429816" cy="3000396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rgbClr val="0000CC"/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432054" tIns="216027" rIns="432054" bIns="216027" anchor="ctr"/>
          <a:lstStyle/>
          <a:p>
            <a:pPr>
              <a:buFont typeface="Arial" pitchFamily="34" charset="0"/>
              <a:buChar char="•"/>
              <a:defRPr/>
            </a:pPr>
            <a:r>
              <a:rPr lang="es-ES_tradnl" sz="3200" b="1" dirty="0" smtClean="0">
                <a:solidFill>
                  <a:schemeClr val="tx1"/>
                </a:solidFill>
                <a:latin typeface="Arial" pitchFamily="34" charset="0"/>
                <a:ea typeface="Osaka" charset="-128"/>
                <a:cs typeface="Arial" pitchFamily="34" charset="0"/>
              </a:rPr>
              <a:t>Enfermedad zoonótica  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s-ES_tradnl" sz="3200" b="1" i="1" dirty="0" smtClean="0">
                <a:solidFill>
                  <a:schemeClr val="tx1"/>
                </a:solidFill>
                <a:latin typeface="Arial" pitchFamily="34" charset="0"/>
                <a:ea typeface="Osaka" charset="-128"/>
                <a:cs typeface="Arial" pitchFamily="34" charset="0"/>
              </a:rPr>
              <a:t>Leptospira interrogans</a:t>
            </a:r>
            <a:r>
              <a:rPr lang="es-ES_tradnl" sz="3200" b="1" dirty="0" smtClean="0">
                <a:solidFill>
                  <a:schemeClr val="tx1"/>
                </a:solidFill>
                <a:latin typeface="Arial" pitchFamily="34" charset="0"/>
                <a:ea typeface="Osaka" charset="-128"/>
                <a:cs typeface="Arial" pitchFamily="34" charset="0"/>
              </a:rPr>
              <a:t>  sensu lato</a:t>
            </a:r>
            <a:endParaRPr lang="en-US" sz="3200" b="1" dirty="0" smtClean="0">
              <a:solidFill>
                <a:schemeClr val="tx1"/>
              </a:solidFill>
              <a:latin typeface="Arial" pitchFamily="34" charset="0"/>
              <a:ea typeface="Osaka" charset="-128"/>
              <a:cs typeface="Arial" pitchFamily="34" charset="0"/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es-ES_tradnl" sz="3200" b="1" dirty="0" smtClean="0">
                <a:solidFill>
                  <a:schemeClr val="tx1"/>
                </a:solidFill>
                <a:latin typeface="Arial" pitchFamily="34" charset="0"/>
                <a:ea typeface="Osaka" charset="-128"/>
                <a:cs typeface="Arial" pitchFamily="34" charset="0"/>
              </a:rPr>
              <a:t>Difundida ampliamente a nivel mundial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s-ES_tradnl" sz="3200" b="1" dirty="0" smtClean="0">
                <a:solidFill>
                  <a:schemeClr val="tx1"/>
                </a:solidFill>
                <a:latin typeface="Arial" pitchFamily="34" charset="0"/>
                <a:ea typeface="Osaka" charset="-128"/>
                <a:cs typeface="Arial" pitchFamily="34" charset="0"/>
              </a:rPr>
              <a:t>cuadro clínico variable</a:t>
            </a:r>
            <a:endParaRPr lang="es-ES_tradnl" sz="3200" b="1" dirty="0">
              <a:solidFill>
                <a:schemeClr val="tx1"/>
              </a:solidFill>
              <a:latin typeface="Arial" pitchFamily="34" charset="0"/>
              <a:ea typeface="Osaka" charset="-128"/>
              <a:cs typeface="Arial" pitchFamily="34" charset="0"/>
            </a:endParaRPr>
          </a:p>
        </p:txBody>
      </p:sp>
      <p:grpSp>
        <p:nvGrpSpPr>
          <p:cNvPr id="11" name="Group 16"/>
          <p:cNvGrpSpPr>
            <a:grpSpLocks/>
          </p:cNvGrpSpPr>
          <p:nvPr/>
        </p:nvGrpSpPr>
        <p:grpSpPr bwMode="auto">
          <a:xfrm>
            <a:off x="3643212" y="15530442"/>
            <a:ext cx="7791456" cy="3429024"/>
            <a:chOff x="864" y="2208"/>
            <a:chExt cx="4368" cy="1662"/>
          </a:xfrm>
        </p:grpSpPr>
        <p:pic>
          <p:nvPicPr>
            <p:cNvPr id="13" name="Picture 11" descr="leptospira_bacteria 2"/>
            <p:cNvPicPr>
              <a:picLocks noChangeAspect="1" noChangeArrowheads="1"/>
            </p:cNvPicPr>
            <p:nvPr/>
          </p:nvPicPr>
          <p:blipFill>
            <a:blip r:embed="rId7"/>
            <a:srcRect l="49382" b="57495"/>
            <a:stretch>
              <a:fillRect/>
            </a:stretch>
          </p:blipFill>
          <p:spPr bwMode="auto">
            <a:xfrm>
              <a:off x="864" y="2322"/>
              <a:ext cx="1968" cy="13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4" name="Picture 13" descr="leptospira_bacteria 1"/>
            <p:cNvPicPr>
              <a:picLocks noChangeAspect="1" noChangeArrowheads="1"/>
            </p:cNvPicPr>
            <p:nvPr/>
          </p:nvPicPr>
          <p:blipFill>
            <a:blip r:embed="rId8"/>
            <a:srcRect/>
            <a:stretch>
              <a:fillRect/>
            </a:stretch>
          </p:blipFill>
          <p:spPr bwMode="auto">
            <a:xfrm>
              <a:off x="3264" y="2208"/>
              <a:ext cx="1968" cy="16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5" name="3 Título"/>
          <p:cNvSpPr txBox="1">
            <a:spLocks/>
          </p:cNvSpPr>
          <p:nvPr/>
        </p:nvSpPr>
        <p:spPr>
          <a:xfrm>
            <a:off x="4786220" y="18959444"/>
            <a:ext cx="6000792" cy="928716"/>
          </a:xfrm>
          <a:prstGeom prst="rect">
            <a:avLst/>
          </a:prstGeom>
        </p:spPr>
        <p:txBody>
          <a:bodyPr vert="horz" wrap="square" lIns="432054" tIns="216027" rIns="432054" bIns="216027" rtlCol="0" anchor="ctr">
            <a:spAutoFit/>
          </a:bodyPr>
          <a:lstStyle/>
          <a:p>
            <a:pPr algn="ctr">
              <a:spcBef>
                <a:spcPct val="0"/>
              </a:spcBef>
            </a:pPr>
            <a:r>
              <a:rPr lang="es-ES" sz="3200" b="1" dirty="0" smtClean="0">
                <a:solidFill>
                  <a:srgbClr val="0000CC"/>
                </a:solidFill>
                <a:latin typeface="Arial" pitchFamily="34" charset="0"/>
                <a:ea typeface="+mj-ea"/>
                <a:cs typeface="Arial" pitchFamily="34" charset="0"/>
              </a:rPr>
              <a:t>OBJETIVOS</a:t>
            </a:r>
            <a:endParaRPr lang="es-ES" sz="3200" dirty="0" smtClean="0">
              <a:solidFill>
                <a:srgbClr val="0000CC"/>
              </a:solidFill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18" name="17 Rectángulo redondeado"/>
          <p:cNvSpPr/>
          <p:nvPr/>
        </p:nvSpPr>
        <p:spPr>
          <a:xfrm>
            <a:off x="3500336" y="20031036"/>
            <a:ext cx="9429816" cy="2786082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rgbClr val="0000CC"/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432054" tIns="216027" rIns="432054" bIns="216027" anchor="ctr"/>
          <a:lstStyle/>
          <a:p>
            <a:pPr algn="just">
              <a:defRPr/>
            </a:pPr>
            <a:r>
              <a:rPr lang="es-ES" sz="3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Desarrollar y evaluar un sistema inmunocromatográfico de flujo lateral, para el diagnóstico rápido de la leptospirosis humana</a:t>
            </a:r>
          </a:p>
          <a:p>
            <a:pPr algn="just">
              <a:buFont typeface="Arial" pitchFamily="34" charset="0"/>
              <a:buChar char="•"/>
              <a:defRPr/>
            </a:pPr>
            <a:endParaRPr lang="es-ES_tradnl" sz="3200" b="1" dirty="0">
              <a:solidFill>
                <a:schemeClr val="tx1"/>
              </a:solidFill>
              <a:latin typeface="Arial" pitchFamily="34" charset="0"/>
              <a:ea typeface="Osaka" charset="-128"/>
              <a:cs typeface="Arial" pitchFamily="34" charset="0"/>
            </a:endParaRPr>
          </a:p>
        </p:txBody>
      </p:sp>
      <p:sp>
        <p:nvSpPr>
          <p:cNvPr id="19" name="1 Título"/>
          <p:cNvSpPr txBox="1">
            <a:spLocks/>
          </p:cNvSpPr>
          <p:nvPr/>
        </p:nvSpPr>
        <p:spPr>
          <a:xfrm>
            <a:off x="5714914" y="23674374"/>
            <a:ext cx="6986557" cy="528491"/>
          </a:xfrm>
          <a:prstGeom prst="rect">
            <a:avLst/>
          </a:prstGeom>
        </p:spPr>
        <p:txBody>
          <a:bodyPr vert="horz" lIns="432054" tIns="216027" rIns="432054" bIns="216027" rtlCol="0" anchor="ctr">
            <a:noAutofit/>
          </a:bodyPr>
          <a:lstStyle/>
          <a:p>
            <a:pPr marL="0" marR="0" lvl="0" indent="0" defTabSz="432054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                                                  MATERIALES Y MÉTODOS</a:t>
            </a:r>
            <a:r>
              <a:rPr kumimoji="0" lang="es-ES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/>
            </a:r>
            <a:br>
              <a:rPr kumimoji="0" lang="es-ES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</a:br>
            <a:endParaRPr kumimoji="0" lang="es-ES" sz="3200" b="0" i="0" u="none" strike="noStrike" kern="1200" cap="none" spc="0" normalizeH="0" baseline="0" noProof="0" dirty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pic>
        <p:nvPicPr>
          <p:cNvPr id="1030" name="Picture 6" descr="D:\YENDRYS\MIS PRESENTACIONES\congreso\Imagen2.png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2928832" y="24674506"/>
            <a:ext cx="10858576" cy="6296966"/>
          </a:xfrm>
          <a:prstGeom prst="rect">
            <a:avLst/>
          </a:prstGeom>
          <a:noFill/>
        </p:spPr>
      </p:pic>
      <p:sp>
        <p:nvSpPr>
          <p:cNvPr id="24" name="23 Rectángulo redondeado"/>
          <p:cNvSpPr/>
          <p:nvPr/>
        </p:nvSpPr>
        <p:spPr>
          <a:xfrm>
            <a:off x="2928832" y="32032620"/>
            <a:ext cx="7572428" cy="1285884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rgbClr val="0000CC"/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432054" tIns="216027" rIns="432054" bIns="216027" anchor="ctr"/>
          <a:lstStyle/>
          <a:p>
            <a:pPr algn="ctr">
              <a:defRPr/>
            </a:pPr>
            <a:r>
              <a:rPr lang="es-ES" sz="32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Conjugación</a:t>
            </a:r>
          </a:p>
          <a:p>
            <a:pPr algn="ctr">
              <a:defRPr/>
            </a:pPr>
            <a:r>
              <a:rPr lang="es-ES" sz="32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Oro coloidal   anti IgM humano</a:t>
            </a:r>
            <a:endParaRPr lang="es-ES_tradnl" sz="3200" b="1" dirty="0">
              <a:solidFill>
                <a:schemeClr val="tx1"/>
              </a:solidFill>
              <a:latin typeface="Arial" pitchFamily="34" charset="0"/>
              <a:ea typeface="Osaka" charset="-128"/>
              <a:cs typeface="Arial" pitchFamily="34" charset="0"/>
            </a:endParaRPr>
          </a:p>
        </p:txBody>
      </p:sp>
      <p:sp>
        <p:nvSpPr>
          <p:cNvPr id="25" name="24 Llamada ovalada"/>
          <p:cNvSpPr/>
          <p:nvPr/>
        </p:nvSpPr>
        <p:spPr>
          <a:xfrm>
            <a:off x="11001326" y="31318240"/>
            <a:ext cx="3357586" cy="1428752"/>
          </a:xfrm>
          <a:prstGeom prst="wedgeEllipseCallout">
            <a:avLst>
              <a:gd name="adj1" fmla="val -64088"/>
              <a:gd name="adj2" fmla="val 34036"/>
            </a:avLst>
          </a:prstGeom>
          <a:solidFill>
            <a:schemeClr val="bg1"/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 sz="1200" dirty="0">
              <a:solidFill>
                <a:schemeClr val="tx1"/>
              </a:solidFill>
            </a:endParaRPr>
          </a:p>
          <a:p>
            <a:pPr algn="ctr">
              <a:defRPr/>
            </a:pPr>
            <a:r>
              <a:rPr lang="es-ES" sz="16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Modificación de los protocolos descritos por</a:t>
            </a:r>
          </a:p>
          <a:p>
            <a:pPr algn="ctr">
              <a:defRPr/>
            </a:pPr>
            <a:r>
              <a:rPr lang="en-US" sz="16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De Mey </a:t>
            </a:r>
            <a:r>
              <a:rPr lang="es-ES" sz="16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16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1986</a:t>
            </a:r>
            <a:endParaRPr lang="es-ES" sz="16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defRPr/>
            </a:pPr>
            <a:r>
              <a:rPr lang="en-US" sz="16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Beesley</a:t>
            </a:r>
            <a:r>
              <a:rPr lang="es-ES" sz="16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1989</a:t>
            </a:r>
          </a:p>
          <a:p>
            <a:pPr algn="ctr">
              <a:defRPr/>
            </a:pPr>
            <a:endParaRPr lang="es-ES" sz="1200" dirty="0">
              <a:solidFill>
                <a:schemeClr val="tx1"/>
              </a:solidFill>
            </a:endParaRPr>
          </a:p>
        </p:txBody>
      </p:sp>
      <p:sp>
        <p:nvSpPr>
          <p:cNvPr id="26" name="25 Rectángulo redondeado"/>
          <p:cNvSpPr/>
          <p:nvPr/>
        </p:nvSpPr>
        <p:spPr>
          <a:xfrm>
            <a:off x="3000270" y="33890008"/>
            <a:ext cx="3643312" cy="2143125"/>
          </a:xfrm>
          <a:prstGeom prst="roundRect">
            <a:avLst>
              <a:gd name="adj" fmla="val 16667"/>
            </a:avLst>
          </a:prstGeom>
          <a:solidFill>
            <a:schemeClr val="accent5">
              <a:lumMod val="20000"/>
              <a:lumOff val="80000"/>
            </a:schemeClr>
          </a:solidFill>
          <a:ln>
            <a:solidFill>
              <a:srgbClr val="0000CC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ES" sz="2400" b="1" dirty="0">
              <a:latin typeface="Arial" pitchFamily="34" charset="0"/>
              <a:cs typeface="Arial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ES" sz="2400" b="1" dirty="0">
              <a:latin typeface="Arial" pitchFamily="34" charset="0"/>
              <a:cs typeface="Arial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ES" sz="2400" b="1" dirty="0">
              <a:latin typeface="Arial" pitchFamily="34" charset="0"/>
              <a:cs typeface="Arial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24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Acople a la membrana de nitrocelulosa de: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ES" sz="2400" b="1" dirty="0" smtClean="0">
                <a:latin typeface="Arial" pitchFamily="34" charset="0"/>
                <a:cs typeface="Arial" pitchFamily="34" charset="0"/>
              </a:rPr>
              <a:t>Antígeno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ES" sz="2400" b="1" dirty="0" smtClean="0">
                <a:latin typeface="Arial" pitchFamily="34" charset="0"/>
                <a:cs typeface="Arial" pitchFamily="34" charset="0"/>
              </a:rPr>
              <a:t>Conjugado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ES" sz="2400" b="1" dirty="0" smtClean="0">
                <a:latin typeface="Arial" pitchFamily="34" charset="0"/>
                <a:cs typeface="Arial" pitchFamily="34" charset="0"/>
              </a:rPr>
              <a:t>poli L lisina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ES" sz="2400" b="1" dirty="0">
              <a:latin typeface="Arial" pitchFamily="34" charset="0"/>
              <a:cs typeface="Arial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ES" sz="2400" dirty="0">
              <a:latin typeface="Arial" pitchFamily="34" charset="0"/>
              <a:cs typeface="Arial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ES" sz="24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27" name="Picture 2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7686622" y="33890008"/>
            <a:ext cx="2814638" cy="2009775"/>
          </a:xfrm>
          <a:prstGeom prst="rect">
            <a:avLst/>
          </a:prstGeom>
          <a:noFill/>
          <a:ln w="9525">
            <a:solidFill>
              <a:srgbClr val="0000CC"/>
            </a:solidFill>
            <a:miter lim="800000"/>
            <a:headEnd/>
            <a:tailEnd/>
          </a:ln>
        </p:spPr>
      </p:pic>
      <p:sp>
        <p:nvSpPr>
          <p:cNvPr id="28" name="27 Flecha derecha"/>
          <p:cNvSpPr/>
          <p:nvPr/>
        </p:nvSpPr>
        <p:spPr>
          <a:xfrm>
            <a:off x="6786484" y="34747264"/>
            <a:ext cx="714380" cy="357190"/>
          </a:xfrm>
          <a:prstGeom prst="rightArrow">
            <a:avLst/>
          </a:prstGeom>
          <a:ln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2" name="31 CuadroTexto"/>
          <p:cNvSpPr txBox="1"/>
          <p:nvPr/>
        </p:nvSpPr>
        <p:spPr>
          <a:xfrm>
            <a:off x="2785956" y="37520075"/>
            <a:ext cx="122873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u="sng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Evaluación del sistema inmunocromatográfico desarrollado</a:t>
            </a:r>
            <a:endParaRPr lang="es-ES" sz="3200" b="1" u="sng" dirty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3" name="4 Marcador de contenido"/>
          <p:cNvGraphicFramePr>
            <a:graphicFrameLocks/>
          </p:cNvGraphicFramePr>
          <p:nvPr/>
        </p:nvGraphicFramePr>
        <p:xfrm>
          <a:off x="1928700" y="39033544"/>
          <a:ext cx="8572528" cy="50006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1" r:lo="rId12" r:qs="rId13" r:cs="rId14"/>
          </a:graphicData>
        </a:graphic>
      </p:graphicFrame>
      <p:sp>
        <p:nvSpPr>
          <p:cNvPr id="34" name="6 Rectángulo"/>
          <p:cNvSpPr>
            <a:spLocks noChangeArrowheads="1"/>
          </p:cNvSpPr>
          <p:nvPr/>
        </p:nvSpPr>
        <p:spPr bwMode="auto">
          <a:xfrm>
            <a:off x="2285890" y="44319956"/>
            <a:ext cx="807249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s-CR" sz="2000" dirty="0">
                <a:latin typeface="Arial" pitchFamily="34" charset="0"/>
                <a:cs typeface="Arial" pitchFamily="34" charset="0"/>
              </a:rPr>
              <a:t>* </a:t>
            </a:r>
            <a:r>
              <a:rPr lang="es-CR" sz="2000" dirty="0" smtClean="0">
                <a:latin typeface="Arial" pitchFamily="34" charset="0"/>
                <a:cs typeface="Arial" pitchFamily="34" charset="0"/>
              </a:rPr>
              <a:t>Técnica de referencia: Microaglutinación con antígenos vivos (MAT)</a:t>
            </a:r>
            <a:endParaRPr lang="es-ES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7" name="36 Llamada rectangular redondeada"/>
          <p:cNvSpPr/>
          <p:nvPr/>
        </p:nvSpPr>
        <p:spPr>
          <a:xfrm>
            <a:off x="12072896" y="38604916"/>
            <a:ext cx="2857520" cy="1214446"/>
          </a:xfrm>
          <a:prstGeom prst="wedgeRoundRectCallout">
            <a:avLst>
              <a:gd name="adj1" fmla="val -67148"/>
              <a:gd name="adj2" fmla="val 74784"/>
              <a:gd name="adj3" fmla="val 16667"/>
            </a:avLst>
          </a:prstGeom>
          <a:solidFill>
            <a:schemeClr val="accent5">
              <a:lumMod val="20000"/>
              <a:lumOff val="80000"/>
            </a:schemeClr>
          </a:solidFill>
          <a:ln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s-ES" sz="2000" b="1" u="sng" dirty="0" smtClean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  <a:p>
            <a:r>
              <a:rPr lang="es-ES" sz="2000" b="1" u="sng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Microsoft Excel </a:t>
            </a:r>
          </a:p>
          <a:p>
            <a:endParaRPr lang="es-ES" sz="2000" b="1" dirty="0" smtClean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  <a:p>
            <a:r>
              <a:rPr lang="es-ES" sz="2000" b="1" u="sng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Epidat versión 3.1. </a:t>
            </a:r>
          </a:p>
          <a:p>
            <a:pPr algn="ctr"/>
            <a:endParaRPr lang="es-ES" sz="2400" dirty="0"/>
          </a:p>
        </p:txBody>
      </p:sp>
      <p:sp>
        <p:nvSpPr>
          <p:cNvPr id="38" name="1 Título"/>
          <p:cNvSpPr txBox="1">
            <a:spLocks/>
          </p:cNvSpPr>
          <p:nvPr/>
        </p:nvSpPr>
        <p:spPr>
          <a:xfrm>
            <a:off x="21288421" y="8886708"/>
            <a:ext cx="6429397" cy="785818"/>
          </a:xfrm>
          <a:prstGeom prst="rect">
            <a:avLst/>
          </a:prstGeom>
        </p:spPr>
        <p:txBody>
          <a:bodyPr vert="horz" lIns="432054" tIns="216027" rIns="432054" bIns="216027" rtlCol="0" anchor="ctr">
            <a:noAutofit/>
          </a:bodyPr>
          <a:lstStyle/>
          <a:p>
            <a:pPr marL="0" marR="0" lvl="0" indent="0" algn="ctr" defTabSz="432054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RESULTADOS </a:t>
            </a:r>
            <a:endParaRPr kumimoji="0" lang="es-ES" sz="3200" b="0" i="0" u="none" strike="noStrike" kern="1200" cap="none" spc="0" normalizeH="0" baseline="0" noProof="0" dirty="0" smtClean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pic>
        <p:nvPicPr>
          <p:cNvPr id="39" name="Picture 7"/>
          <p:cNvPicPr>
            <a:picLocks noChangeAspect="1" noChangeArrowheads="1"/>
          </p:cNvPicPr>
          <p:nvPr/>
        </p:nvPicPr>
        <p:blipFill>
          <a:blip r:embed="rId15"/>
          <a:srcRect/>
          <a:stretch>
            <a:fillRect/>
          </a:stretch>
        </p:blipFill>
        <p:spPr bwMode="auto">
          <a:xfrm>
            <a:off x="16216300" y="10172592"/>
            <a:ext cx="17935724" cy="90726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46" name="45 Tabla"/>
          <p:cNvGraphicFramePr>
            <a:graphicFrameLocks noGrp="1"/>
          </p:cNvGraphicFramePr>
          <p:nvPr/>
        </p:nvGraphicFramePr>
        <p:xfrm>
          <a:off x="17073557" y="22317051"/>
          <a:ext cx="17073682" cy="9644131"/>
        </p:xfrm>
        <a:graphic>
          <a:graphicData uri="http://schemas.openxmlformats.org/drawingml/2006/table">
            <a:tbl>
              <a:tblPr>
                <a:tableStyleId>{3B4B98B0-60AC-42C2-AFA5-B58CD77FA1E5}</a:tableStyleId>
              </a:tblPr>
              <a:tblGrid>
                <a:gridCol w="5865844"/>
                <a:gridCol w="4001522"/>
                <a:gridCol w="3429872"/>
                <a:gridCol w="3776444"/>
              </a:tblGrid>
              <a:tr h="106314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3200" b="1" dirty="0">
                          <a:latin typeface="Arial" pitchFamily="34" charset="0"/>
                          <a:cs typeface="Arial" pitchFamily="34" charset="0"/>
                        </a:rPr>
                        <a:t>Parámetros</a:t>
                      </a:r>
                      <a:endParaRPr lang="es-ES" sz="3200" b="1" dirty="0">
                        <a:solidFill>
                          <a:schemeClr val="bg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3200" b="1" dirty="0">
                          <a:latin typeface="Arial" pitchFamily="34" charset="0"/>
                          <a:cs typeface="Arial" pitchFamily="34" charset="0"/>
                        </a:rPr>
                        <a:t>Valor (%)</a:t>
                      </a:r>
                      <a:endParaRPr lang="es-ES" sz="3200" b="1" dirty="0">
                        <a:solidFill>
                          <a:schemeClr val="bg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solidFill>
                      <a:srgbClr val="00B0F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3200" b="1" u="sng" dirty="0">
                          <a:latin typeface="Arial" pitchFamily="34" charset="0"/>
                          <a:cs typeface="Arial" pitchFamily="34" charset="0"/>
                        </a:rPr>
                        <a:t>IC (95%)</a:t>
                      </a:r>
                      <a:endParaRPr lang="es-ES" sz="3200" b="1" dirty="0">
                        <a:solidFill>
                          <a:schemeClr val="bg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solidFill>
                      <a:srgbClr val="00B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1101044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3200" b="1" dirty="0">
                          <a:latin typeface="Arial" pitchFamily="34" charset="0"/>
                          <a:cs typeface="Arial" pitchFamily="34" charset="0"/>
                        </a:rPr>
                        <a:t> Sensibilidad </a:t>
                      </a:r>
                      <a:endParaRPr lang="es-ES" sz="3200" b="1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3200" b="1" dirty="0">
                          <a:latin typeface="Arial" pitchFamily="34" charset="0"/>
                          <a:cs typeface="Arial" pitchFamily="34" charset="0"/>
                        </a:rPr>
                        <a:t>96,00</a:t>
                      </a:r>
                      <a:endParaRPr lang="es-ES" sz="3200" b="1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3200" b="1" dirty="0">
                          <a:latin typeface="Arial" pitchFamily="34" charset="0"/>
                          <a:cs typeface="Arial" pitchFamily="34" charset="0"/>
                        </a:rPr>
                        <a:t>90,90</a:t>
                      </a:r>
                      <a:endParaRPr lang="es-ES" sz="3200" b="1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3200" b="1" dirty="0">
                          <a:latin typeface="Arial" pitchFamily="34" charset="0"/>
                          <a:cs typeface="Arial" pitchFamily="34" charset="0"/>
                        </a:rPr>
                        <a:t>100,00</a:t>
                      </a:r>
                      <a:endParaRPr lang="es-ES" sz="3200" b="1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</a:tr>
              <a:tr h="106314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3200" b="1" dirty="0">
                          <a:latin typeface="Arial" pitchFamily="34" charset="0"/>
                          <a:cs typeface="Arial" pitchFamily="34" charset="0"/>
                        </a:rPr>
                        <a:t>Especificidad</a:t>
                      </a:r>
                      <a:endParaRPr lang="es-ES" sz="3200" b="1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3200" b="1" dirty="0">
                          <a:latin typeface="Arial" pitchFamily="34" charset="0"/>
                          <a:cs typeface="Arial" pitchFamily="34" charset="0"/>
                        </a:rPr>
                        <a:t>97,14</a:t>
                      </a:r>
                      <a:endParaRPr lang="es-ES" sz="3200" b="1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3200" b="1" dirty="0">
                          <a:latin typeface="Arial" pitchFamily="34" charset="0"/>
                          <a:cs typeface="Arial" pitchFamily="34" charset="0"/>
                        </a:rPr>
                        <a:t>94,03</a:t>
                      </a:r>
                      <a:endParaRPr lang="es-ES" sz="3200" b="1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3200" b="1" dirty="0">
                          <a:latin typeface="Arial" pitchFamily="34" charset="0"/>
                          <a:cs typeface="Arial" pitchFamily="34" charset="0"/>
                        </a:rPr>
                        <a:t>100,00</a:t>
                      </a:r>
                      <a:endParaRPr lang="es-ES" sz="3200" b="1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</a:tr>
              <a:tr h="106314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3200" b="1" dirty="0">
                          <a:latin typeface="Arial" pitchFamily="34" charset="0"/>
                          <a:cs typeface="Arial" pitchFamily="34" charset="0"/>
                        </a:rPr>
                        <a:t>Índice de validez </a:t>
                      </a:r>
                      <a:endParaRPr lang="es-ES" sz="3200" b="1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3200" b="1" dirty="0">
                          <a:latin typeface="Arial" pitchFamily="34" charset="0"/>
                          <a:cs typeface="Arial" pitchFamily="34" charset="0"/>
                        </a:rPr>
                        <a:t>96,74</a:t>
                      </a:r>
                      <a:endParaRPr lang="es-ES" sz="3200" b="1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3200" b="1" dirty="0">
                          <a:latin typeface="Arial" pitchFamily="34" charset="0"/>
                          <a:cs typeface="Arial" pitchFamily="34" charset="0"/>
                        </a:rPr>
                        <a:t>94,14</a:t>
                      </a:r>
                      <a:endParaRPr lang="es-ES" sz="3200" b="1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3200" b="1" dirty="0">
                          <a:latin typeface="Arial" pitchFamily="34" charset="0"/>
                          <a:cs typeface="Arial" pitchFamily="34" charset="0"/>
                        </a:rPr>
                        <a:t>99,35</a:t>
                      </a:r>
                      <a:endParaRPr lang="es-ES" sz="3200" b="1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</a:tr>
              <a:tr h="106314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3200" b="1" dirty="0">
                          <a:latin typeface="Arial" pitchFamily="34" charset="0"/>
                          <a:cs typeface="Arial" pitchFamily="34" charset="0"/>
                        </a:rPr>
                        <a:t>Valor predictivo + </a:t>
                      </a:r>
                      <a:endParaRPr lang="es-ES" sz="3200" b="1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3200" b="1" dirty="0">
                          <a:latin typeface="Arial" pitchFamily="34" charset="0"/>
                          <a:cs typeface="Arial" pitchFamily="34" charset="0"/>
                        </a:rPr>
                        <a:t>94,74</a:t>
                      </a:r>
                      <a:endParaRPr lang="es-ES" sz="3200" b="1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3200" b="1" dirty="0">
                          <a:latin typeface="Arial" pitchFamily="34" charset="0"/>
                          <a:cs typeface="Arial" pitchFamily="34" charset="0"/>
                        </a:rPr>
                        <a:t>89,06</a:t>
                      </a:r>
                      <a:endParaRPr lang="es-ES" sz="3200" b="1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3200" b="1" dirty="0">
                          <a:latin typeface="Arial" pitchFamily="34" charset="0"/>
                          <a:cs typeface="Arial" pitchFamily="34" charset="0"/>
                        </a:rPr>
                        <a:t>100,00</a:t>
                      </a:r>
                      <a:endParaRPr lang="es-ES" sz="3200" b="1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</a:tr>
              <a:tr h="106314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3200" b="1" dirty="0">
                          <a:latin typeface="Arial" pitchFamily="34" charset="0"/>
                          <a:cs typeface="Arial" pitchFamily="34" charset="0"/>
                        </a:rPr>
                        <a:t>Valor predictivo -</a:t>
                      </a:r>
                      <a:endParaRPr lang="es-ES" sz="3200" b="1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3200" b="1" dirty="0">
                          <a:latin typeface="Arial" pitchFamily="34" charset="0"/>
                          <a:cs typeface="Arial" pitchFamily="34" charset="0"/>
                        </a:rPr>
                        <a:t>97,84</a:t>
                      </a:r>
                      <a:endParaRPr lang="es-ES" sz="3200" b="1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3200" b="1" dirty="0">
                          <a:latin typeface="Arial" pitchFamily="34" charset="0"/>
                          <a:cs typeface="Arial" pitchFamily="34" charset="0"/>
                        </a:rPr>
                        <a:t>95,07</a:t>
                      </a:r>
                      <a:endParaRPr lang="es-ES" sz="3200" b="1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3200" b="1" dirty="0">
                          <a:latin typeface="Arial" pitchFamily="34" charset="0"/>
                          <a:cs typeface="Arial" pitchFamily="34" charset="0"/>
                        </a:rPr>
                        <a:t>100,00</a:t>
                      </a:r>
                      <a:endParaRPr lang="es-ES" sz="3200" b="1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</a:tr>
              <a:tr h="106314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3200" b="1" dirty="0">
                          <a:latin typeface="Arial" pitchFamily="34" charset="0"/>
                          <a:cs typeface="Arial" pitchFamily="34" charset="0"/>
                        </a:rPr>
                        <a:t>Índice de Youden</a:t>
                      </a:r>
                      <a:endParaRPr lang="es-ES" sz="3200" b="1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3200" b="1" dirty="0">
                          <a:latin typeface="Arial" pitchFamily="34" charset="0"/>
                          <a:cs typeface="Arial" pitchFamily="34" charset="0"/>
                        </a:rPr>
                        <a:t>0,93</a:t>
                      </a:r>
                      <a:endParaRPr lang="es-ES" sz="3200" b="1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3200" b="1" dirty="0">
                          <a:latin typeface="Arial" pitchFamily="34" charset="0"/>
                          <a:cs typeface="Arial" pitchFamily="34" charset="0"/>
                        </a:rPr>
                        <a:t>0,88</a:t>
                      </a:r>
                      <a:endParaRPr lang="es-ES" sz="3200" b="1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3200" b="1" dirty="0">
                          <a:latin typeface="Arial" pitchFamily="34" charset="0"/>
                          <a:cs typeface="Arial" pitchFamily="34" charset="0"/>
                        </a:rPr>
                        <a:t>0,98</a:t>
                      </a:r>
                      <a:endParaRPr lang="es-ES" sz="3200" b="1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</a:tr>
              <a:tr h="106314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3200" b="1" dirty="0">
                          <a:latin typeface="Arial" pitchFamily="34" charset="0"/>
                          <a:cs typeface="Arial" pitchFamily="34" charset="0"/>
                        </a:rPr>
                        <a:t>LR +</a:t>
                      </a:r>
                      <a:endParaRPr lang="es-ES" sz="3200" b="1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3200" b="1" dirty="0">
                          <a:latin typeface="Arial" pitchFamily="34" charset="0"/>
                          <a:cs typeface="Arial" pitchFamily="34" charset="0"/>
                        </a:rPr>
                        <a:t>33,60</a:t>
                      </a:r>
                      <a:endParaRPr lang="es-ES" sz="3200" b="1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3200" b="1" dirty="0">
                          <a:latin typeface="Arial" pitchFamily="34" charset="0"/>
                          <a:cs typeface="Arial" pitchFamily="34" charset="0"/>
                        </a:rPr>
                        <a:t>12,78</a:t>
                      </a:r>
                      <a:endParaRPr lang="es-ES" sz="3200" b="1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3200" b="1" dirty="0">
                          <a:latin typeface="Arial" pitchFamily="34" charset="0"/>
                          <a:cs typeface="Arial" pitchFamily="34" charset="0"/>
                        </a:rPr>
                        <a:t>88,37</a:t>
                      </a:r>
                      <a:endParaRPr lang="es-ES" sz="3200" b="1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</a:tr>
              <a:tr h="1101044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3200" b="1" dirty="0">
                          <a:latin typeface="Arial" pitchFamily="34" charset="0"/>
                          <a:cs typeface="Arial" pitchFamily="34" charset="0"/>
                        </a:rPr>
                        <a:t>LR -</a:t>
                      </a:r>
                      <a:endParaRPr lang="es-ES" sz="3200" b="1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3200" b="1" dirty="0">
                          <a:latin typeface="Arial" pitchFamily="34" charset="0"/>
                          <a:cs typeface="Arial" pitchFamily="34" charset="0"/>
                        </a:rPr>
                        <a:t>0,04</a:t>
                      </a:r>
                      <a:endParaRPr lang="es-ES" sz="3200" b="1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3200" b="1" dirty="0">
                          <a:latin typeface="Arial" pitchFamily="34" charset="0"/>
                          <a:cs typeface="Arial" pitchFamily="34" charset="0"/>
                        </a:rPr>
                        <a:t>0,01</a:t>
                      </a:r>
                      <a:endParaRPr lang="es-ES" sz="3200" b="1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3200" b="1" dirty="0">
                          <a:latin typeface="Arial" pitchFamily="34" charset="0"/>
                          <a:cs typeface="Arial" pitchFamily="34" charset="0"/>
                        </a:rPr>
                        <a:t>0,12</a:t>
                      </a:r>
                      <a:endParaRPr lang="es-ES" sz="3200" b="1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47" name="3 Rectángulo"/>
          <p:cNvSpPr>
            <a:spLocks noChangeArrowheads="1"/>
          </p:cNvSpPr>
          <p:nvPr/>
        </p:nvSpPr>
        <p:spPr bwMode="auto">
          <a:xfrm>
            <a:off x="17144994" y="20973847"/>
            <a:ext cx="1393041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s-ES" sz="3200" b="1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Tabla </a:t>
            </a:r>
            <a:r>
              <a:rPr lang="es-ES" sz="3200" b="1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2. </a:t>
            </a:r>
            <a:r>
              <a:rPr lang="es-ES" sz="3200" b="1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Indicadores de desempeño  del sistema de flujo lateral</a:t>
            </a:r>
          </a:p>
        </p:txBody>
      </p:sp>
      <p:sp>
        <p:nvSpPr>
          <p:cNvPr id="48" name="47 Elipse"/>
          <p:cNvSpPr/>
          <p:nvPr/>
        </p:nvSpPr>
        <p:spPr>
          <a:xfrm>
            <a:off x="23860166" y="24402871"/>
            <a:ext cx="2143140" cy="714380"/>
          </a:xfrm>
          <a:prstGeom prst="ellipse">
            <a:avLst/>
          </a:prstGeom>
          <a:noFill/>
          <a:ln w="7302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9" name="48 Elipse"/>
          <p:cNvSpPr/>
          <p:nvPr/>
        </p:nvSpPr>
        <p:spPr>
          <a:xfrm>
            <a:off x="23860166" y="23331301"/>
            <a:ext cx="2143140" cy="714380"/>
          </a:xfrm>
          <a:prstGeom prst="ellipse">
            <a:avLst/>
          </a:prstGeom>
          <a:noFill/>
          <a:ln w="7302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0" name="49 Elipse"/>
          <p:cNvSpPr/>
          <p:nvPr/>
        </p:nvSpPr>
        <p:spPr>
          <a:xfrm>
            <a:off x="23860166" y="25403003"/>
            <a:ext cx="2143140" cy="714380"/>
          </a:xfrm>
          <a:prstGeom prst="ellipse">
            <a:avLst/>
          </a:prstGeom>
          <a:noFill/>
          <a:ln w="7302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1" name="Rectangle 1"/>
          <p:cNvSpPr>
            <a:spLocks noChangeArrowheads="1"/>
          </p:cNvSpPr>
          <p:nvPr/>
        </p:nvSpPr>
        <p:spPr bwMode="auto">
          <a:xfrm>
            <a:off x="17287870" y="33261183"/>
            <a:ext cx="16716492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es-CR" sz="2400" dirty="0">
                <a:latin typeface="Arial" pitchFamily="34" charset="0"/>
                <a:cs typeface="Arial" pitchFamily="34" charset="0"/>
              </a:rPr>
              <a:t>Fuente: LNRL,2012</a:t>
            </a:r>
          </a:p>
          <a:p>
            <a:pPr algn="just" eaLnBrk="0" hangingPunct="0"/>
            <a:r>
              <a:rPr lang="es-CR" sz="2400" dirty="0">
                <a:latin typeface="Arial" pitchFamily="34" charset="0"/>
                <a:cs typeface="Arial" pitchFamily="34" charset="0"/>
              </a:rPr>
              <a:t>MAT : Microaglutinación con antígenos vivos, técnica de referencia</a:t>
            </a:r>
            <a:endParaRPr lang="es-ES" sz="2400" dirty="0">
              <a:latin typeface="Arial" pitchFamily="34" charset="0"/>
              <a:cs typeface="Arial" pitchFamily="34" charset="0"/>
            </a:endParaRPr>
          </a:p>
          <a:p>
            <a:pPr algn="just" eaLnBrk="0" hangingPunct="0"/>
            <a:r>
              <a:rPr lang="es-CR" sz="2400" dirty="0">
                <a:latin typeface="Arial" pitchFamily="34" charset="0"/>
                <a:cs typeface="Arial" pitchFamily="34" charset="0"/>
              </a:rPr>
              <a:t>+: positivo, - : negativo, LR-: razón de verosimilitud negativa; IC: intervalo de confianza del  95% para una p ≤ 0,05</a:t>
            </a:r>
          </a:p>
        </p:txBody>
      </p:sp>
      <p:sp>
        <p:nvSpPr>
          <p:cNvPr id="52" name="3 Título"/>
          <p:cNvSpPr txBox="1">
            <a:spLocks/>
          </p:cNvSpPr>
          <p:nvPr/>
        </p:nvSpPr>
        <p:spPr>
          <a:xfrm>
            <a:off x="17430746" y="37390470"/>
            <a:ext cx="15730635" cy="9001188"/>
          </a:xfrm>
          <a:prstGeom prst="roundRect">
            <a:avLst>
              <a:gd name="adj" fmla="val 21746"/>
            </a:avLst>
          </a:prstGeom>
          <a:noFill/>
          <a:ln>
            <a:solidFill>
              <a:srgbClr val="0000CC"/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just">
              <a:buFont typeface="Wingdings" pitchFamily="2" charset="2"/>
              <a:buChar char="v"/>
              <a:defRPr/>
            </a:pPr>
            <a:r>
              <a:rPr lang="es-ES" sz="3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Se logró desarrollar y evaluar un sistema  inmunocromatográfico de flujo lateral, lo cual es de gran importancia y utilidad práctica, para la pesquisa rápida de la leptospirosis humana</a:t>
            </a:r>
            <a:r>
              <a:rPr lang="es-ES" sz="3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algn="just">
              <a:buFont typeface="Wingdings" pitchFamily="2" charset="2"/>
              <a:buChar char="v"/>
              <a:defRPr/>
            </a:pPr>
            <a:endParaRPr lang="es-ES" sz="3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v"/>
              <a:defRPr/>
            </a:pPr>
            <a:r>
              <a:rPr lang="es-ES" sz="3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El nuevo sistema inmunocromatográfico de flujo lateral   permite  la pesquisa  rápida de anticuerpos IgM contra leptospiras en sueros humanos  y presenta altos valores de sensibilidad, especificidad y concordancia </a:t>
            </a:r>
            <a:r>
              <a:rPr lang="es-ES_tradnl" sz="3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en comparación con el método de referencia, </a:t>
            </a:r>
            <a:r>
              <a:rPr lang="es-ES" sz="3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Se recomienda su validación e introducción en la red de laboratorios del Sistema Nacional de Salud en Cuba.</a:t>
            </a:r>
          </a:p>
          <a:p>
            <a:pPr algn="just">
              <a:buFont typeface="Wingdings" pitchFamily="2" charset="2"/>
              <a:buChar char="v"/>
              <a:defRPr/>
            </a:pPr>
            <a:endParaRPr lang="es-ES_tradnl" sz="3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3" name="1 Título"/>
          <p:cNvSpPr txBox="1">
            <a:spLocks/>
          </p:cNvSpPr>
          <p:nvPr/>
        </p:nvSpPr>
        <p:spPr>
          <a:xfrm>
            <a:off x="21216960" y="36104586"/>
            <a:ext cx="5286412" cy="500066"/>
          </a:xfrm>
          <a:prstGeom prst="rect">
            <a:avLst/>
          </a:prstGeom>
        </p:spPr>
        <p:txBody>
          <a:bodyPr vert="horz" lIns="432054" tIns="216027" rIns="432054" bIns="216027" rtlCol="0" anchor="ctr">
            <a:noAutofit/>
          </a:bodyPr>
          <a:lstStyle/>
          <a:p>
            <a:pPr marL="0" marR="0" lvl="0" indent="0" algn="r" defTabSz="432054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                                                                              </a:t>
            </a:r>
            <a:r>
              <a:rPr kumimoji="0" lang="es-E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CONCLUSIONES</a:t>
            </a:r>
            <a:r>
              <a:rPr kumimoji="0" lang="es-E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/>
            </a:r>
            <a:br>
              <a:rPr kumimoji="0" lang="es-E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</a:br>
            <a:r>
              <a:rPr kumimoji="0" lang="es-E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                                                     </a:t>
            </a:r>
            <a:endParaRPr kumimoji="0" lang="es-ES" sz="3600" b="0" i="0" u="none" strike="noStrike" kern="1200" cap="none" spc="0" normalizeH="0" baseline="0" noProof="0" dirty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54" name="53 Rectángulo"/>
          <p:cNvSpPr/>
          <p:nvPr/>
        </p:nvSpPr>
        <p:spPr>
          <a:xfrm>
            <a:off x="1000006" y="1385718"/>
            <a:ext cx="33861612" cy="47934898"/>
          </a:xfrm>
          <a:prstGeom prst="rect">
            <a:avLst/>
          </a:prstGeom>
          <a:noFill/>
          <a:ln w="101600"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cxnSp>
        <p:nvCxnSpPr>
          <p:cNvPr id="56" name="55 Conector recto de flecha"/>
          <p:cNvCxnSpPr/>
          <p:nvPr/>
        </p:nvCxnSpPr>
        <p:spPr>
          <a:xfrm>
            <a:off x="6214980" y="32961314"/>
            <a:ext cx="214314" cy="1588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6" name="Picture 3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8215244" y="12887236"/>
            <a:ext cx="3143272" cy="2500317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ici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ci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ci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</TotalTime>
  <Words>406</Words>
  <PresentationFormat>Personalizado</PresentationFormat>
  <Paragraphs>84</Paragraphs>
  <Slides>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Diapositiva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cp:lastModifiedBy>yperez</cp:lastModifiedBy>
  <cp:revision>17</cp:revision>
  <dcterms:modified xsi:type="dcterms:W3CDTF">2014-10-08T17:46:19Z</dcterms:modified>
</cp:coreProperties>
</file>